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235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90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565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31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85803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764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8868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360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562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9237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66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997028-0657-48B8-815D-AA4DA7BF8EE8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20D5AE-EC05-4AFA-ACE5-BAEE892DA18A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028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Marian_Langiewicz" TargetMode="External"/><Relationship Id="rId2" Type="http://schemas.openxmlformats.org/officeDocument/2006/relationships/hyperlink" Target="https://pl.wikipedia.org/wiki/Powstanie_styczniow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an_Piwnik" TargetMode="External"/><Relationship Id="rId5" Type="http://schemas.openxmlformats.org/officeDocument/2006/relationships/hyperlink" Target="https://pl.wikipedia.org/wiki/Henryk_Dobrza%C5%84ski" TargetMode="External"/><Relationship Id="rId4" Type="http://schemas.openxmlformats.org/officeDocument/2006/relationships/hyperlink" Target="https://pl.wikipedia.org/wiki/II_wojna_%C5%9Bwiatow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Zwi%C4%85zek_Harcerstwa_Rzeczypospolitej" TargetMode="External"/><Relationship Id="rId2" Type="http://schemas.openxmlformats.org/officeDocument/2006/relationships/hyperlink" Target="https://pl.wikipedia.org/wiki/%C5%9Awi%C4%99tokrzyskie_Zgrupowania_A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l.wikipedia.org/wiki/Eugeniusz_Kaszy%C5%84sk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0681B-DC38-458C-A405-84565888F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Wykus</a:t>
            </a:r>
            <a:r>
              <a:rPr lang="pl-PL" dirty="0"/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46CA16F-D318-4AC2-9149-9948FED3E2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3521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378EDE-8A9B-4EFF-ABAA-754381652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Funkcja </a:t>
            </a:r>
            <a:r>
              <a:rPr lang="pl-PL" dirty="0" err="1"/>
              <a:t>wykusu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25E553-EF2B-40FF-A3C5-06EA9ABFC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Wykus</a:t>
            </a:r>
            <a:r>
              <a:rPr lang="pl-PL" sz="24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niejednokrotnie stanowił bazę polskich partyzantów. Podczas </a:t>
            </a:r>
            <a:r>
              <a:rPr lang="pl-PL" sz="240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Powstanie styczniow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powstania styczniowego</a:t>
            </a:r>
            <a:r>
              <a:rPr lang="pl-PL" sz="24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stacjonowali tu powstańcy dowodzeni przez </a:t>
            </a:r>
            <a:r>
              <a:rPr lang="pl-PL" sz="240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Marian Langiewicz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Mariana Langiewicza</a:t>
            </a:r>
            <a:r>
              <a:rPr lang="pl-PL" sz="24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W trakcie </a:t>
            </a:r>
            <a:r>
              <a:rPr lang="pl-PL" sz="240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 tooltip="II wojna światow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wojny światowej</a:t>
            </a:r>
            <a:r>
              <a:rPr lang="pl-PL" sz="24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znajdowały się tu obozy żołnierzy polskiego podziemia, najpierw pod dowództwem mjr. </a:t>
            </a:r>
            <a:r>
              <a:rPr lang="pl-PL" sz="240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 tooltip="Henryk Dobrzań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Henryka Dobrzańskiego „Hubala”</a:t>
            </a:r>
            <a:r>
              <a:rPr lang="pl-PL" sz="24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później Zgrupowania Partyzanckie AK „Ponury” – por. cc. </a:t>
            </a:r>
            <a:r>
              <a:rPr lang="pl-PL" sz="240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 tooltip="Jan Piwni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Jana </a:t>
            </a:r>
            <a:r>
              <a:rPr lang="pl-PL" sz="240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 tooltip="Jan Piwni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Piwnika</a:t>
            </a:r>
            <a:r>
              <a:rPr lang="pl-PL" sz="240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 tooltip="Jan Piwni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„Ponurego”</a:t>
            </a:r>
            <a:r>
              <a:rPr lang="pl-PL" sz="24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7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1AD6A0-9E54-4380-8A15-9820B6DC0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208420"/>
          </a:xfrm>
        </p:spPr>
        <p:txBody>
          <a:bodyPr>
            <a:normAutofit/>
          </a:bodyPr>
          <a:lstStyle/>
          <a:p>
            <a:r>
              <a:rPr lang="pl-PL" dirty="0" err="1"/>
              <a:t>Wykus</a:t>
            </a:r>
            <a:r>
              <a:rPr lang="pl-PL" dirty="0"/>
              <a:t> na dzień dzisiejszy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4D1636-F462-40A2-B898-2A5F9C0B1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90598"/>
            <a:ext cx="10178322" cy="5079304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0" i="0" dirty="0">
                <a:solidFill>
                  <a:schemeClr val="tx1"/>
                </a:solidFill>
                <a:effectLst/>
                <a:latin typeface="Open Sans"/>
              </a:rPr>
              <a:t>25 maja 1996 r. stała się rzecz przełomowa. W Wąchocku odbyła się uroczystość przekazania tradycji walk o Niepodległość Rzeczypospolitej niesionej przez Zgrupowania Partyzanckie AK „Ponury-„Nurt”, Związkowi Harcerstwa Rzeczypospolitej. Od tego momentu harcerze i harcerki ZHR są zobowiązani do pielęgnowania historii </a:t>
            </a:r>
            <a:r>
              <a:rPr lang="pl-PL" b="0" i="0" dirty="0" err="1">
                <a:solidFill>
                  <a:schemeClr val="tx1"/>
                </a:solidFill>
                <a:effectLst/>
                <a:latin typeface="Open Sans"/>
              </a:rPr>
              <a:t>wykusowej</a:t>
            </a:r>
            <a:r>
              <a:rPr lang="pl-PL" b="0" i="0" dirty="0">
                <a:solidFill>
                  <a:schemeClr val="tx1"/>
                </a:solidFill>
                <a:effectLst/>
                <a:latin typeface="Open Sans"/>
              </a:rPr>
              <a:t> i przekazywania jej następnym pokoleniom.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dziś w lasach dookoła </a:t>
            </a:r>
            <a:r>
              <a:rPr lang="pl-PL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Wykusu</a:t>
            </a:r>
            <a:r>
              <a:rPr lang="pl-P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znajdują się liczne mogiły partyzanckie, w tym m.in. pomnik 20 poległych żołnierzy z plutonu ochrony radiostacji Jana „Inspektora Jacka” Kosińskiego, grób „Warszawiaków” oraz mogiła Ludmiły Bożeny Stefanowskiej „Zjawy”.</a:t>
            </a:r>
            <a:endParaRPr lang="pl-PL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Każdego roku, w sobotę najbliższą dacie 16 czerwca (rocznicy śmierci pułk. Jana „Ponurego” </a:t>
            </a:r>
            <a:r>
              <a:rPr lang="pl-PL" sz="1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Piwnika</a:t>
            </a:r>
            <a:r>
              <a:rPr lang="pl-PL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), na </a:t>
            </a:r>
            <a:r>
              <a:rPr lang="pl-PL" sz="1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Wykusie</a:t>
            </a:r>
            <a:r>
              <a:rPr lang="pl-PL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organizowane są uroczystości upamiętniające poległych żołnierzy Zgrupowań Partyzanckich AK „Ponury”. Organizatorami uroczystości są </a:t>
            </a: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Świętokrzyskie Zgrupowania A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Światowy Związek Żołnierzy Armii Krajowej – Środowisko Świętokrzyskich Zgrupowań AK „Ponury-Nurt”</a:t>
            </a:r>
            <a:r>
              <a:rPr lang="pl-PL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oraz </a:t>
            </a: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Związek Harcerstwa Rzeczypospolite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Związek Harcerstwa Rzeczypospolitej Obwód Świętokrzyski</a:t>
            </a:r>
            <a:r>
              <a:rPr lang="pl-PL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Od pewnego czasu uczestniczą w nich przedstawiciele władz wojewódzkich i poczty sztandarowe świętokrzyskiej policji, której patronem od 1990 r. jest mjr cc. Jan </a:t>
            </a:r>
            <a:r>
              <a:rPr lang="pl-PL" sz="1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Piwnik</a:t>
            </a:r>
            <a:r>
              <a:rPr lang="pl-PL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„Ponury”.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8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F6FBC5-F175-42C9-802E-2B46B185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KAPLICZA MATKI BOSKIEJ BOLESNEJ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AC9F29-F56D-46A7-A6B4-83397F06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96861"/>
            <a:ext cx="10178322" cy="2098109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września 1957 r. w miejscu dawnego obozu odsłonięto kapliczkę z obrazem Matki Boskiej Bolesnej, upamiętniającą poległych w walce o Ojczyznę. Na jej ścianach umieszczono 123 pseudonimy poległych podczas wojny żołnierzy. Kapliczka otoczona jest murem, na którym obecnie umieszczonych jest już kilkaset tabliczek z nazwiskami zmarłych żołnierzy zgrupowań „Ponurego” i </a:t>
            </a:r>
            <a:r>
              <a:rPr lang="pl-PL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Eugeniusz Kaszyń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„</a:t>
            </a:r>
            <a:r>
              <a:rPr lang="pl-PL" u="sng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Eugeniusz Kaszyń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Nurta</a:t>
            </a:r>
            <a:r>
              <a:rPr lang="pl-PL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Eugeniusz Kaszyńs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”</a:t>
            </a:r>
            <a:r>
              <a:rPr lang="pl-PL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1026" name="Picture 2" descr="Uroczystości partyzanckie w Starachowicach, Bodzentynie, na Wykusie i w  Wąchocku [PROGRAM] | Echo Dnia Świętokrzyskie">
            <a:extLst>
              <a:ext uri="{FF2B5EF4-FFF2-40B4-BE49-F238E27FC236}">
                <a16:creationId xmlns:a16="http://schemas.microsoft.com/office/drawing/2014/main" id="{2B0AE1FF-DA63-426F-9E83-A0E716439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745" y="3208984"/>
            <a:ext cx="3106454" cy="3266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649245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575146D-0D0D-4CE3-A927-61037B653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702" y="109255"/>
            <a:ext cx="2301918" cy="306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apa konturowa Polski, blisko centrum po prawej na dole znajduje się czarny trójkącik z opisem „Wykus”">
            <a:extLst>
              <a:ext uri="{FF2B5EF4-FFF2-40B4-BE49-F238E27FC236}">
                <a16:creationId xmlns:a16="http://schemas.microsoft.com/office/drawing/2014/main" id="{E38C2F9F-195D-44AF-9B21-D950244D6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266" y="359776"/>
            <a:ext cx="3162231" cy="306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3F6F5019-5A51-47C0-93C4-3C4376BC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255" y="250520"/>
            <a:ext cx="927851" cy="6300591"/>
          </a:xfrm>
        </p:spPr>
        <p:txBody>
          <a:bodyPr>
            <a:normAutofit fontScale="90000"/>
          </a:bodyPr>
          <a:lstStyle/>
          <a:p>
            <a:r>
              <a:rPr lang="pl-PL" sz="6600" dirty="0"/>
              <a:t>Z</a:t>
            </a:r>
            <a:br>
              <a:rPr lang="pl-PL" sz="6600" dirty="0"/>
            </a:br>
            <a:r>
              <a:rPr lang="pl-PL" sz="6600" dirty="0"/>
              <a:t>d</a:t>
            </a:r>
            <a:br>
              <a:rPr lang="pl-PL" sz="6600" dirty="0"/>
            </a:br>
            <a:r>
              <a:rPr lang="pl-PL" sz="6600" dirty="0"/>
              <a:t>j</a:t>
            </a:r>
            <a:br>
              <a:rPr lang="pl-PL" sz="6600" dirty="0"/>
            </a:br>
            <a:r>
              <a:rPr lang="pl-PL" sz="6600" dirty="0"/>
              <a:t>ę</a:t>
            </a:r>
            <a:br>
              <a:rPr lang="pl-PL" sz="6600" dirty="0"/>
            </a:br>
            <a:r>
              <a:rPr lang="pl-PL" sz="6600" dirty="0"/>
              <a:t>c</a:t>
            </a:r>
            <a:br>
              <a:rPr lang="pl-PL" sz="6600" dirty="0"/>
            </a:br>
            <a:r>
              <a:rPr lang="pl-PL" sz="6600" dirty="0"/>
              <a:t>i</a:t>
            </a:r>
            <a:br>
              <a:rPr lang="pl-PL" sz="6600" dirty="0"/>
            </a:br>
            <a:r>
              <a:rPr lang="pl-PL" sz="6600" dirty="0"/>
              <a:t>a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DA7D208B-9CED-4509-8DA7-E04C5EE5B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047" y="1040770"/>
            <a:ext cx="28575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E894DE16-E757-4723-B96C-9D526EB70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068" y="3575609"/>
            <a:ext cx="4467616" cy="2975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Rezerwat Wykus | PolskieSzlaki.pl">
            <a:extLst>
              <a:ext uri="{FF2B5EF4-FFF2-40B4-BE49-F238E27FC236}">
                <a16:creationId xmlns:a16="http://schemas.microsoft.com/office/drawing/2014/main" id="{8B3A994C-66BE-418B-B148-D6CFC374C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414" y="3575609"/>
            <a:ext cx="4865666" cy="27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520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541029-82D1-4783-8124-7B4D422F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98EC1C-8A04-4D02-8470-965097F7E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912" y="1874517"/>
            <a:ext cx="3050088" cy="4005075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Wykonała Julia Woźniak</a:t>
            </a:r>
          </a:p>
        </p:txBody>
      </p:sp>
      <p:pic>
        <p:nvPicPr>
          <p:cNvPr id="1026" name="Picture 2" descr="Wykus – Leśna Stolica Polski 1943 – IX MARSZ PAMIĘCI – 16. IX 2017 |  Przewodnik Świętokrzyski - Paweł Wojtyś">
            <a:extLst>
              <a:ext uri="{FF2B5EF4-FFF2-40B4-BE49-F238E27FC236}">
                <a16:creationId xmlns:a16="http://schemas.microsoft.com/office/drawing/2014/main" id="{9D64F3B4-FE86-4BFA-917B-313DF57DF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92" y="1597061"/>
            <a:ext cx="5731593" cy="366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9155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naczek">
  <a:themeElements>
    <a:clrScheme name="Znaczek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Znacz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cz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Znaczek</Template>
  <TotalTime>6232</TotalTime>
  <Words>336</Words>
  <Application>Microsoft Office PowerPoint</Application>
  <PresentationFormat>Panoramiczny</PresentationFormat>
  <Paragraphs>19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Open Sans</vt:lpstr>
      <vt:lpstr>Znaczek</vt:lpstr>
      <vt:lpstr>Wykus </vt:lpstr>
      <vt:lpstr>Funkcja wykusu </vt:lpstr>
      <vt:lpstr>Wykus na dzień dzisiejszy </vt:lpstr>
      <vt:lpstr>KAPLICZA MATKI BOSKIEJ BOLESNEJ</vt:lpstr>
      <vt:lpstr>Z d j ę c i a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Wykus </dc:title>
  <dc:creator>Sławomir Woźniak</dc:creator>
  <cp:lastModifiedBy>Sławomir Woźniak</cp:lastModifiedBy>
  <cp:revision>6</cp:revision>
  <dcterms:created xsi:type="dcterms:W3CDTF">2021-03-24T15:30:03Z</dcterms:created>
  <dcterms:modified xsi:type="dcterms:W3CDTF">2021-05-06T06:08:31Z</dcterms:modified>
</cp:coreProperties>
</file>