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4" r:id="rId4"/>
    <p:sldId id="265" r:id="rId5"/>
    <p:sldId id="261" r:id="rId6"/>
    <p:sldId id="262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6990D6-B11F-4263-9A37-150EC15ACF03}" type="datetimeFigureOut">
              <a:rPr lang="pl-PL" smtClean="0"/>
              <a:pPr/>
              <a:t>19.04.2021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A89113-7D1F-4C3A-B136-2034374BB72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47002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Prezentacja o Elżbiecie </a:t>
            </a:r>
            <a:r>
              <a:rPr lang="pl-PL" sz="3600" dirty="0" err="1" smtClean="0"/>
              <a:t>Zawackiej</a:t>
            </a:r>
            <a:r>
              <a:rPr lang="pl-PL" sz="3600" dirty="0" smtClean="0"/>
              <a:t/>
            </a:r>
            <a:br>
              <a:rPr lang="pl-PL" sz="3600" dirty="0" smtClean="0"/>
            </a:b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0166" y="1142984"/>
            <a:ext cx="6400800" cy="17526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Wykonanie: Julia Stojecka</a:t>
            </a:r>
            <a:endParaRPr lang="pl-PL" sz="3600" dirty="0"/>
          </a:p>
        </p:txBody>
      </p:sp>
      <p:pic>
        <p:nvPicPr>
          <p:cNvPr id="11266" name="Picture 2" descr="Jedyna kobieta wśród cichociemnych | Elżbieta Zawacka, „Zo” - Polityka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928802"/>
            <a:ext cx="4857784" cy="3122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344011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Lata </a:t>
            </a:r>
            <a:r>
              <a:rPr lang="pl-PL" smtClean="0"/>
              <a:t>życia 19.03.1909-10.01.2009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Urodziła się i zmarła w Toruniu</a:t>
            </a:r>
            <a:br>
              <a:rPr lang="pl-PL" dirty="0" smtClean="0"/>
            </a:br>
            <a:r>
              <a:rPr lang="pl-PL" dirty="0" smtClean="0"/>
              <a:t>Pseudonimy jakie nadano Elżbiecie to: ,,</a:t>
            </a:r>
            <a:r>
              <a:rPr lang="pl-PL" dirty="0" err="1" smtClean="0"/>
              <a:t>Zelma</a:t>
            </a:r>
            <a:r>
              <a:rPr lang="pl-PL" dirty="0" smtClean="0"/>
              <a:t>”, „Sulica</a:t>
            </a:r>
            <a:r>
              <a:rPr lang="pl-PL" dirty="0" smtClean="0"/>
              <a:t>”, „</a:t>
            </a:r>
            <a:r>
              <a:rPr lang="pl-PL" dirty="0" err="1" smtClean="0"/>
              <a:t>Zo</a:t>
            </a:r>
            <a:r>
              <a:rPr lang="pl-PL" dirty="0" smtClean="0"/>
              <a:t>”</a:t>
            </a:r>
            <a:endParaRPr lang="pl-PL" dirty="0"/>
          </a:p>
        </p:txBody>
      </p:sp>
      <p:pic>
        <p:nvPicPr>
          <p:cNvPr id="5122" name="Picture 2" descr="Ilustr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214686"/>
            <a:ext cx="2643206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43932" cy="85723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Krótka historia</a:t>
            </a:r>
            <a:endParaRPr lang="pl-PL" sz="2400" dirty="0"/>
          </a:p>
        </p:txBody>
      </p:sp>
      <p:sp>
        <p:nvSpPr>
          <p:cNvPr id="3" name="Prostokąt 2"/>
          <p:cNvSpPr/>
          <p:nvPr/>
        </p:nvSpPr>
        <p:spPr>
          <a:xfrm>
            <a:off x="642910" y="2071678"/>
            <a:ext cx="821537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/>
              <a:t>W marcu 1944, gdy </a:t>
            </a:r>
            <a:r>
              <a:rPr lang="pl-PL" sz="1600" i="1" dirty="0" err="1" smtClean="0"/>
              <a:t>Zo</a:t>
            </a:r>
            <a:r>
              <a:rPr lang="pl-PL" sz="1600" dirty="0" smtClean="0"/>
              <a:t> zagroziło aresztowanie, wycofano ją z działalności kurierskiej i przeniesiono do służby w dowództwie Wojskowej Służby Kobiet (WSK). Działając w WSK, brała udział w powstaniu warszawskim, a po kapitulacji przedostała się do Krakowa, gdzie odbudowywała zerwaną łączność ze Sztabem Naczelnego Wodza. Zdemobilizowana w lutym 1945 dalej pracowała w konspiracji: najpierw w Delegaturze Sił Zbrojnych na Kraj, następnie w Zrzeszeniu Wolność i Niezawisłość. Z działalności antykomunistycznej zrezygnowała w 1946, podejmując pracę w Państwowym Urzędzie Wychowania Fizycznego i Przysposobienia Wojskowego przy Ministerstwie Obrony Narodowej, z której – ze względów politycznych – musiała zrezygnować w 1948. </a:t>
            </a:r>
          </a:p>
          <a:p>
            <a:r>
              <a:rPr lang="pl-PL" sz="1600" dirty="0" smtClean="0"/>
              <a:t>W latach 1948–1951 pracowała jako nauczycielka w Łodzi, Toruniu i Olsztynie. 5 września 1951 została aresztowana przez MBP i po procesie skazana na 10 lat pozbawienia wolności. Na wolność wyszła 24 lutego 1955.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2000" dirty="0" smtClean="0"/>
              <a:t>Wróciła do pracy w szkolnictwie, ucząc w szkołach w Sierpcu i Toruniu, nie zaniedbując jednak samodzielnej nauki. W 1965 na UMK w Toruniu obroniła doktorat (promotor: prof. Ludwik Bandura) i podjęła pracę na stanowisku adiunkta Wyższej Szkoły Pedagogicznej w Gdańsku. W 1973 na Wyższej Szkole Pedagogicznej w Krakowie (obecnie: Uniwersytet Pedagogiczny im. Komisji Edukacji Narodowej) uzyskała stopień doktora habilitowanego. Nie mając szans na utworzenie własnego zakładu andragogiki w Gdańsku (o czym marzyła), w 1975 przyjęła propozycję UMK stworzenia nowo powstającym Instytucie Pedagogiki i Psychologii. W 1976 wyjechała w celach naukowych do Londynu, po powrocie spotkały ją liczne szykany i represje tak ze strony SB, jak i władz Instytutu, w którym pracowała. Przeszłą dwa zawały serca oraz długą rekonwalescencję, a w 1978 została zmuszona do odejścia na emeryturę. Do badań z zakresu nauk pedagogicznych nigdy nie powróciła. </a:t>
            </a:r>
            <a:r>
              <a:rPr lang="pl-PL" sz="4400" dirty="0" smtClean="0"/>
              <a:t/>
            </a:r>
            <a:br>
              <a:rPr lang="pl-PL" sz="4400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472518" cy="4429156"/>
          </a:xfrm>
        </p:spPr>
        <p:txBody>
          <a:bodyPr>
            <a:noAutofit/>
          </a:bodyPr>
          <a:lstStyle/>
          <a:p>
            <a:r>
              <a:rPr lang="pl-PL" sz="3200" dirty="0" smtClean="0"/>
              <a:t>Elżbieta była kurierką </a:t>
            </a:r>
            <a:r>
              <a:rPr lang="pl-PL" sz="3200" dirty="0" smtClean="0"/>
              <a:t>Komendy Głównej </a:t>
            </a:r>
            <a:r>
              <a:rPr lang="pl-PL" sz="3200" dirty="0" smtClean="0"/>
              <a:t>Armii </a:t>
            </a:r>
            <a:r>
              <a:rPr lang="pl-PL" sz="3200" dirty="0" smtClean="0"/>
              <a:t>Krajowej, jedyna spośród 15 kandydatek, która pomyślnie przeszła trening i służyła potem jako </a:t>
            </a:r>
            <a:r>
              <a:rPr lang="pl-PL" sz="3200" dirty="0" smtClean="0"/>
              <a:t>cichociemna,</a:t>
            </a:r>
            <a:r>
              <a:rPr lang="pl-PL" sz="3200" baseline="30000" dirty="0" smtClean="0"/>
              <a:t> </a:t>
            </a:r>
            <a:r>
              <a:rPr lang="pl-PL" sz="3200" dirty="0" smtClean="0"/>
              <a:t>matematyczka</a:t>
            </a:r>
            <a:r>
              <a:rPr lang="pl-PL" sz="3200" dirty="0" smtClean="0"/>
              <a:t>, profesor nauk humanistycznych specjalizująca się w historii </a:t>
            </a:r>
            <a:r>
              <a:rPr lang="pl-PL" sz="3200" dirty="0" smtClean="0"/>
              <a:t>najnowszej. W </a:t>
            </a:r>
            <a:r>
              <a:rPr lang="pl-PL" sz="3200" dirty="0" smtClean="0"/>
              <a:t>2006 jako druga Polka </a:t>
            </a:r>
            <a:r>
              <a:rPr lang="pl-PL" sz="3200" dirty="0" smtClean="0"/>
              <a:t>w historii Wojska Polskiego </a:t>
            </a:r>
            <a:r>
              <a:rPr lang="pl-PL" sz="3200" dirty="0" smtClean="0"/>
              <a:t>z</a:t>
            </a:r>
            <a:r>
              <a:rPr lang="pl-PL" sz="3200" dirty="0" smtClean="0"/>
              <a:t>ostała </a:t>
            </a:r>
            <a:r>
              <a:rPr lang="pl-PL" sz="3200" dirty="0" smtClean="0"/>
              <a:t>awansowana na stopień generała </a:t>
            </a:r>
            <a:r>
              <a:rPr lang="pl-PL" sz="3200" dirty="0" smtClean="0"/>
              <a:t>brygady. </a:t>
            </a:r>
            <a:r>
              <a:rPr lang="pl-PL" sz="3200" dirty="0" smtClean="0"/>
              <a:t>Dama Orderu Orła Białego. 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8229600" cy="3714776"/>
          </a:xfrm>
        </p:spPr>
        <p:txBody>
          <a:bodyPr>
            <a:normAutofit fontScale="90000"/>
          </a:bodyPr>
          <a:lstStyle/>
          <a:p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We </a:t>
            </a:r>
            <a:r>
              <a:rPr lang="pl-PL" sz="2000" dirty="0" smtClean="0"/>
              <a:t>wrześniu </a:t>
            </a:r>
            <a:r>
              <a:rPr lang="pl-PL" sz="2000" dirty="0" smtClean="0"/>
              <a:t>1939 jako </a:t>
            </a:r>
            <a:r>
              <a:rPr lang="pl-PL" sz="2000" dirty="0" smtClean="0"/>
              <a:t>żołnierz Lwowskiego Kobiecego Batalionu Pomocniczej Służby Wojskowej (utworzonego przez Komitet Obywatelski obrony Lwowa) brała udział w obronie Lwowa. </a:t>
            </a:r>
            <a:br>
              <a:rPr lang="pl-PL" sz="2000" dirty="0" smtClean="0"/>
            </a:br>
            <a:r>
              <a:rPr lang="pl-PL" sz="2000" dirty="0" smtClean="0"/>
              <a:t>W październiku tego samego roku wstąpiła do tworzącej się Służby Zwycięstwu </a:t>
            </a:r>
            <a:r>
              <a:rPr lang="pl-PL" sz="2000" dirty="0" smtClean="0"/>
              <a:t>Polski i </a:t>
            </a:r>
            <a:r>
              <a:rPr lang="pl-PL" sz="2000" dirty="0" smtClean="0"/>
              <a:t>pozostawała w jej szeregach aż do końca 1945. Na początku swej podziemnej działalności działając pod pseudonimem </a:t>
            </a:r>
            <a:r>
              <a:rPr lang="pl-PL" sz="2000" i="1" dirty="0" err="1" smtClean="0"/>
              <a:t>Zelma</a:t>
            </a:r>
            <a:r>
              <a:rPr lang="pl-PL" sz="2000" dirty="0" smtClean="0"/>
              <a:t> współorganizowała struktury </a:t>
            </a:r>
            <a:r>
              <a:rPr lang="pl-PL" sz="2000" dirty="0" err="1" smtClean="0"/>
              <a:t>SZP-ZWZ</a:t>
            </a:r>
            <a:r>
              <a:rPr lang="pl-PL" sz="2000" dirty="0" smtClean="0"/>
              <a:t> na Górnym Śląsku. </a:t>
            </a:r>
            <a:br>
              <a:rPr lang="pl-PL" sz="2000" dirty="0" smtClean="0"/>
            </a:br>
            <a:r>
              <a:rPr lang="pl-PL" sz="2000" dirty="0" smtClean="0"/>
              <a:t>Pod koniec 1940 </a:t>
            </a:r>
            <a:r>
              <a:rPr lang="pl-PL" sz="2000" i="1" dirty="0" err="1" smtClean="0"/>
              <a:t>Zo</a:t>
            </a:r>
            <a:r>
              <a:rPr lang="pl-PL" sz="2000" dirty="0" smtClean="0"/>
              <a:t> przeniesiono do Warszawy – dostała przydział do Wydziału Łączności Zagranicznej Komendy Głównej Armii Krajowej </a:t>
            </a:r>
            <a:r>
              <a:rPr lang="pl-PL" sz="2000" i="1" dirty="0" smtClean="0"/>
              <a:t>Zagroda</a:t>
            </a:r>
            <a:r>
              <a:rPr lang="pl-PL" sz="2000" dirty="0" smtClean="0"/>
              <a:t> </a:t>
            </a:r>
            <a:r>
              <a:rPr lang="pl-PL" sz="2000" dirty="0" smtClean="0"/>
              <a:t>Od połowy 1941 jeździła między Warszawą a </a:t>
            </a:r>
            <a:r>
              <a:rPr lang="pl-PL" sz="2000" dirty="0" smtClean="0"/>
              <a:t>Berlinem, </a:t>
            </a:r>
            <a:r>
              <a:rPr lang="pl-PL" sz="2000" dirty="0" smtClean="0"/>
              <a:t>przewożąc w obie strony pocztę, która kursowała przez Szwecję do Londynu i z powrotem. Jej zadaniem było też zorganizowanie szlaków kurierów podążających do Londynu przez Niemcy. W latach 1939–1945, korzystając z fałszywych dokumentów, przekraczała granicę Rzeszy setki razy (przy setnym, w 1942, przestała liczyć), przenosząc raporty, meldunki i informacje, zaś w przerwach między wyprawami uczyła i była uczona na tajnych </a:t>
            </a:r>
            <a:r>
              <a:rPr lang="pl-PL" sz="2000" dirty="0" smtClean="0"/>
              <a:t>kompletach.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785786" y="357166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Udział w kampanii wrześniowej 1939 i działalność kurierska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329642" cy="558325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Lista </a:t>
            </a:r>
            <a:r>
              <a:rPr lang="pl-PL" sz="2000" dirty="0" smtClean="0"/>
              <a:t>Order Orła Białego (1995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Srebrny Orderu Wojennego Virtuti </a:t>
            </a:r>
            <a:r>
              <a:rPr lang="pl-PL" sz="2000" dirty="0" err="1" smtClean="0"/>
              <a:t>Militari</a:t>
            </a:r>
            <a:r>
              <a:rPr lang="pl-PL" sz="2000" dirty="0" smtClean="0"/>
              <a:t> (dwukrotnie: 10 września 1943 i 2 października 1944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Komandorski z </a:t>
            </a:r>
            <a:r>
              <a:rPr lang="pl-PL" sz="2000" dirty="0" smtClean="0"/>
              <a:t>Gwiazdą </a:t>
            </a:r>
            <a:r>
              <a:rPr lang="pl-PL" sz="2000" dirty="0" smtClean="0"/>
              <a:t>Orderu Odrodzenia </a:t>
            </a:r>
            <a:r>
              <a:rPr lang="pl-PL" sz="2000" dirty="0" smtClean="0"/>
              <a:t>Polski(1993)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Oficerski Orderu Odrodzenia Polski (1990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</a:t>
            </a:r>
            <a:r>
              <a:rPr lang="pl-PL" sz="2000" dirty="0" smtClean="0"/>
              <a:t>Walecznych(pięciokrotnie</a:t>
            </a:r>
            <a:r>
              <a:rPr lang="pl-PL" sz="2000" dirty="0" smtClean="0"/>
              <a:t>: 1941, 1942, trzykrotnie 1943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Złoty Krzyż Zasługi z </a:t>
            </a:r>
            <a:r>
              <a:rPr lang="pl-PL" sz="2000" dirty="0" smtClean="0"/>
              <a:t>Mieczami(1944)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Wolności i </a:t>
            </a:r>
            <a:r>
              <a:rPr lang="pl-PL" sz="2000" dirty="0" smtClean="0"/>
              <a:t>Solidarności(pośmiertnie</a:t>
            </a:r>
            <a:r>
              <a:rPr lang="pl-PL" sz="2000" dirty="0" smtClean="0"/>
              <a:t>, 2017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Medal Wojska (czterokrotnie 1970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Armii Krajowej (1970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Krzyż Czynu Bojowego </a:t>
            </a:r>
            <a:r>
              <a:rPr lang="pl-PL" sz="2000" dirty="0" err="1" smtClean="0"/>
              <a:t>PSZnZ</a:t>
            </a:r>
            <a:r>
              <a:rPr lang="pl-PL" sz="2000" dirty="0" smtClean="0"/>
              <a:t>(1991</a:t>
            </a:r>
            <a:r>
              <a:rPr lang="pl-PL" sz="2000" dirty="0" smtClean="0"/>
              <a:t>)</a:t>
            </a:r>
            <a:br>
              <a:rPr lang="pl-PL" sz="2000" dirty="0" smtClean="0"/>
            </a:br>
            <a:r>
              <a:rPr lang="pl-PL" sz="2000" dirty="0" smtClean="0"/>
              <a:t>Medal „Pro </a:t>
            </a:r>
            <a:r>
              <a:rPr lang="pl-PL" sz="2000" dirty="0" err="1" smtClean="0"/>
              <a:t>Memoria</a:t>
            </a:r>
            <a:r>
              <a:rPr lang="pl-PL" sz="2000" dirty="0" smtClean="0"/>
              <a:t>” (2005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Odznaka Honorowa za Zasługi dla Województwa </a:t>
            </a:r>
            <a:r>
              <a:rPr lang="pl-PL" sz="2000" dirty="0" smtClean="0"/>
              <a:t>Kujawsko-Pomorskiego(2009)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Znak Spadochronowy Armii </a:t>
            </a:r>
            <a:r>
              <a:rPr lang="pl-PL" sz="2000" dirty="0" smtClean="0"/>
              <a:t>Krajowej (1954</a:t>
            </a:r>
            <a:r>
              <a:rPr lang="pl-PL" sz="2000" dirty="0" smtClean="0"/>
              <a:t>)</a:t>
            </a:r>
            <a:br>
              <a:rPr lang="pl-PL" sz="2000" dirty="0" smtClean="0"/>
            </a:br>
            <a:r>
              <a:rPr lang="pl-PL" sz="2000" dirty="0" smtClean="0"/>
              <a:t>Krzyż Obrony Lwowa (1981</a:t>
            </a:r>
            <a:r>
              <a:rPr lang="pl-PL" sz="2000" dirty="0" smtClean="0"/>
              <a:t>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Medal „Polonia </a:t>
            </a:r>
            <a:r>
              <a:rPr lang="pl-PL" sz="2000" dirty="0" err="1" smtClean="0"/>
              <a:t>Mater</a:t>
            </a:r>
            <a:r>
              <a:rPr lang="pl-PL" sz="2000" dirty="0" smtClean="0"/>
              <a:t> </a:t>
            </a:r>
            <a:r>
              <a:rPr lang="pl-PL" sz="2000" dirty="0" err="1" smtClean="0"/>
              <a:t>Nostra</a:t>
            </a:r>
            <a:r>
              <a:rPr lang="pl-PL" sz="2000" dirty="0" smtClean="0"/>
              <a:t> Est” (1997)</a:t>
            </a:r>
            <a:br>
              <a:rPr lang="pl-PL" sz="2000" dirty="0" smtClean="0"/>
            </a:b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Pomniki i tablice….</a:t>
            </a:r>
            <a:endParaRPr lang="pl-PL" dirty="0"/>
          </a:p>
        </p:txBody>
      </p:sp>
      <p:pic>
        <p:nvPicPr>
          <p:cNvPr id="2050" name="Picture 2" descr="https://upload.wikimedia.org/wikipedia/commons/thumb/d/df/El%C5%BCbieta_Zawacka_monument_02.JPG/220px-El%C5%BCbieta_Zawacka_monument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3643338" cy="2732505"/>
          </a:xfrm>
          <a:prstGeom prst="rect">
            <a:avLst/>
          </a:prstGeom>
          <a:noFill/>
        </p:spPr>
      </p:pic>
      <p:pic>
        <p:nvPicPr>
          <p:cNvPr id="2052" name="Picture 4" descr="https://upload.wikimedia.org/wikipedia/commons/thumb/2/25/Tablica_na_Mo%C5%9Bcie_Gen._El%C5%BCbiety_Zawackiej_w_Toruniu.jpg/220px-Tablica_na_Mo%C5%9Bcie_Gen._El%C5%BCbiety_Zawackiej_w_Toruni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929066"/>
            <a:ext cx="2762268" cy="2071702"/>
          </a:xfrm>
          <a:prstGeom prst="rect">
            <a:avLst/>
          </a:prstGeom>
          <a:noFill/>
        </p:spPr>
      </p:pic>
      <p:pic>
        <p:nvPicPr>
          <p:cNvPr id="2054" name="Picture 6" descr="https://upload.wikimedia.org/wikipedia/commons/thumb/c/c8/Torun_nagr_Zawacka.jpg/220px-Torun_nagr_Zawac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357166"/>
            <a:ext cx="3429024" cy="4566837"/>
          </a:xfrm>
          <a:prstGeom prst="rect">
            <a:avLst/>
          </a:prstGeom>
          <a:noFill/>
        </p:spPr>
      </p:pic>
      <p:pic>
        <p:nvPicPr>
          <p:cNvPr id="2056" name="Picture 8" descr="https://upload.wikimedia.org/wikipedia/commons/thumb/c/c8/Tablica_pami%C4%85tkowa_na_bloku_Gagarina_132-138_w_Toruniu.jpg/220px-Tablica_pami%C4%85tkowa_na_bloku_Gagarina_132-138_w_Toruni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3071810"/>
            <a:ext cx="2786082" cy="3102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2214554"/>
            <a:ext cx="8229600" cy="1143000"/>
          </a:xfrm>
        </p:spPr>
        <p:txBody>
          <a:bodyPr>
            <a:normAutofit/>
          </a:bodyPr>
          <a:lstStyle/>
          <a:p>
            <a:r>
              <a:rPr lang="pl-PL" sz="6600" dirty="0" smtClean="0"/>
              <a:t>Dziękuje za uwagę!</a:t>
            </a:r>
            <a:endParaRPr lang="pl-PL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398</Words>
  <Application>Microsoft Office PowerPoint</Application>
  <PresentationFormat>Pokaz na ekranie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Hol</vt:lpstr>
      <vt:lpstr>Prezentacja o Elżbiecie Zawackiej </vt:lpstr>
      <vt:lpstr>Lata życia 19.03.1909-10.01.2009  Urodziła się i zmarła w Toruniu Pseudonimy jakie nadano Elżbiecie to: ,,Zelma”, „Sulica”, „Zo”</vt:lpstr>
      <vt:lpstr>Krótka historia</vt:lpstr>
      <vt:lpstr>Wróciła do pracy w szkolnictwie, ucząc w szkołach w Sierpcu i Toruniu, nie zaniedbując jednak samodzielnej nauki. W 1965 na UMK w Toruniu obroniła doktorat (promotor: prof. Ludwik Bandura) i podjęła pracę na stanowisku adiunkta Wyższej Szkoły Pedagogicznej w Gdańsku. W 1973 na Wyższej Szkole Pedagogicznej w Krakowie (obecnie: Uniwersytet Pedagogiczny im. Komisji Edukacji Narodowej) uzyskała stopień doktora habilitowanego. Nie mając szans na utworzenie własnego zakładu andragogiki w Gdańsku (o czym marzyła), w 1975 przyjęła propozycję UMK stworzenia nowo powstającym Instytucie Pedagogiki i Psychologii. W 1976 wyjechała w celach naukowych do Londynu, po powrocie spotkały ją liczne szykany i represje tak ze strony SB, jak i władz Instytutu, w którym pracowała. Przeszłą dwa zawały serca oraz długą rekonwalescencję, a w 1978 została zmuszona do odejścia na emeryturę. Do badań z zakresu nauk pedagogicznych nigdy nie powróciła.  </vt:lpstr>
      <vt:lpstr>Elżbieta była kurierką Komendy Głównej Armii Krajowej, jedyna spośród 15 kandydatek, która pomyślnie przeszła trening i służyła potem jako cichociemna, matematyczka, profesor nauk humanistycznych specjalizująca się w historii najnowszej. W 2006 jako druga Polka w historii Wojska Polskiego została awansowana na stopień generała brygady. Dama Orderu Orła Białego. </vt:lpstr>
      <vt:lpstr>  We wrześniu 1939 jako żołnierz Lwowskiego Kobiecego Batalionu Pomocniczej Służby Wojskowej (utworzonego przez Komitet Obywatelski obrony Lwowa) brała udział w obronie Lwowa.  W październiku tego samego roku wstąpiła do tworzącej się Służby Zwycięstwu Polski i pozostawała w jej szeregach aż do końca 1945. Na początku swej podziemnej działalności działając pod pseudonimem Zelma współorganizowała struktury SZP-ZWZ na Górnym Śląsku.  Pod koniec 1940 Zo przeniesiono do Warszawy – dostała przydział do Wydziału Łączności Zagranicznej Komendy Głównej Armii Krajowej Zagroda Od połowy 1941 jeździła między Warszawą a Berlinem, przewożąc w obie strony pocztę, która kursowała przez Szwecję do Londynu i z powrotem. Jej zadaniem było też zorganizowanie szlaków kurierów podążających do Londynu przez Niemcy. W latach 1939–1945, korzystając z fałszywych dokumentów, przekraczała granicę Rzeszy setki razy (przy setnym, w 1942, przestała liczyć), przenosząc raporty, meldunki i informacje, zaś w przerwach między wyprawami uczyła i była uczona na tajnych kompletach.  </vt:lpstr>
      <vt:lpstr>Lista Order Orła Białego (1995) Krzyż Srebrny Orderu Wojennego Virtuti Militari (dwukrotnie: 10 września 1943 i 2 października 1944) Krzyż Komandorski z Gwiazdą Orderu Odrodzenia Polski(1993) Krzyż Oficerski Orderu Odrodzenia Polski (1990) Krzyż Walecznych(pięciokrotnie: 1941, 1942, trzykrotnie 1943) Złoty Krzyż Zasługi z Mieczami(1944) Krzyż Wolności i Solidarności(pośmiertnie, 2017) Medal Wojska (czterokrotnie 1970) Krzyż Armii Krajowej (1970) Krzyż Czynu Bojowego PSZnZ(1991) Medal „Pro Memoria” (2005) Odznaka Honorowa za Zasługi dla Województwa Kujawsko-Pomorskiego(2009) Znak Spadochronowy Armii Krajowej (1954) Krzyż Obrony Lwowa (1981) Medal „Polonia Mater Nostra Est” (1997) </vt:lpstr>
      <vt:lpstr>Pomniki i tablice….</vt:lpstr>
      <vt:lpstr>Dziękuje za uwagę!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o Elżbiecie Zawackiej</dc:title>
  <dc:creator>jula</dc:creator>
  <cp:lastModifiedBy>jula</cp:lastModifiedBy>
  <cp:revision>6</cp:revision>
  <dcterms:created xsi:type="dcterms:W3CDTF">2021-03-25T17:42:31Z</dcterms:created>
  <dcterms:modified xsi:type="dcterms:W3CDTF">2021-04-19T06:42:55Z</dcterms:modified>
</cp:coreProperties>
</file>