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792" r:id="rId1"/>
  </p:sldMasterIdLst>
  <p:sldIdLst>
    <p:sldId id="257" r:id="rId2"/>
    <p:sldId id="258" r:id="rId3"/>
    <p:sldId id="260" r:id="rId4"/>
    <p:sldId id="261" r:id="rId5"/>
    <p:sldId id="263" r:id="rId6"/>
    <p:sldId id="264" r:id="rId7"/>
    <p:sldId id="265" r:id="rId8"/>
    <p:sldId id="266" r:id="rId9"/>
    <p:sldId id="267" r:id="rId10"/>
    <p:sldId id="268" r:id="rId11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236" y="-2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28" name="Tytuł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cxnSp>
        <p:nvCxnSpPr>
          <p:cNvPr id="8" name="Łącznik prosty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Łącznik prosty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Elipsa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Symbol zastępczy daty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46AD8-5511-4638-ACCF-38A821C33158}" type="datetimeFigureOut">
              <a:rPr lang="pl-PL" smtClean="0"/>
              <a:pPr/>
              <a:t>2020-11-01</a:t>
            </a:fld>
            <a:endParaRPr lang="pl-PL"/>
          </a:p>
        </p:txBody>
      </p:sp>
      <p:sp>
        <p:nvSpPr>
          <p:cNvPr id="16" name="Symbol zastępczy numeru slajdu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9A2EFF4-9821-4EEC-87F1-3335A92AC130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7" name="Symbol zastępczy stopki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  <p:transition spd="slow">
    <p:wedge/>
    <p:sndAc>
      <p:stSnd>
        <p:snd r:embed="rId1" name="bomb.wav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46AD8-5511-4638-ACCF-38A821C33158}" type="datetimeFigureOut">
              <a:rPr lang="pl-PL" smtClean="0"/>
              <a:pPr/>
              <a:t>2020-11-01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2EFF4-9821-4EEC-87F1-3335A92AC130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spd="slow">
    <p:wedge/>
    <p:sndAc>
      <p:stSnd>
        <p:snd r:embed="rId1" name="bomb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46AD8-5511-4638-ACCF-38A821C33158}" type="datetimeFigureOut">
              <a:rPr lang="pl-PL" smtClean="0"/>
              <a:pPr/>
              <a:t>2020-11-01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2EFF4-9821-4EEC-87F1-3335A92AC130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spd="slow">
    <p:wedge/>
    <p:sndAc>
      <p:stSnd>
        <p:snd r:embed="rId1" name="bomb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ymbol zastępczy zawartości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4" name="Symbol zastępczy daty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C1746AD8-5511-4638-ACCF-38A821C33158}" type="datetimeFigureOut">
              <a:rPr lang="pl-PL" smtClean="0"/>
              <a:pPr/>
              <a:t>2020-11-01</a:t>
            </a:fld>
            <a:endParaRPr lang="pl-PL"/>
          </a:p>
        </p:txBody>
      </p:sp>
      <p:sp>
        <p:nvSpPr>
          <p:cNvPr id="15" name="Symbol zastępczy numeru slajdu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99A2EFF4-9821-4EEC-87F1-3335A92AC130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6" name="Symbol zastępczy stopki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7" name="Tytuł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masterClrMapping/>
  </p:clrMapOvr>
  <p:transition spd="slow">
    <p:wedge/>
    <p:sndAc>
      <p:stSnd>
        <p:snd r:embed="rId1" name="bomb.wav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46AD8-5511-4638-ACCF-38A821C33158}" type="datetimeFigureOut">
              <a:rPr lang="pl-PL" smtClean="0"/>
              <a:pPr/>
              <a:t>2020-11-01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2EFF4-9821-4EEC-87F1-3335A92AC130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cxnSp>
        <p:nvCxnSpPr>
          <p:cNvPr id="7" name="Łącznik prosty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wedge/>
    <p:sndAc>
      <p:stSnd>
        <p:snd r:embed="rId1" name="bomb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46AD8-5511-4638-ACCF-38A821C33158}" type="datetimeFigureOut">
              <a:rPr lang="pl-PL" smtClean="0"/>
              <a:pPr/>
              <a:t>2020-11-01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2EFF4-9821-4EEC-87F1-3335A92AC130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1" name="Symbol zastępczy zawartości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3" name="Symbol zastępczy zawartości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</p:spTree>
  </p:cSld>
  <p:clrMapOvr>
    <a:masterClrMapping/>
  </p:clrMapOvr>
  <p:transition spd="slow">
    <p:wedge/>
    <p:sndAc>
      <p:stSnd>
        <p:snd r:embed="rId1" name="bomb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2EFF4-9821-4EEC-87F1-3335A92AC130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46AD8-5511-4638-ACCF-38A821C33158}" type="datetimeFigureOut">
              <a:rPr lang="pl-PL" smtClean="0"/>
              <a:pPr/>
              <a:t>2020-11-01</a:t>
            </a:fld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32" name="Symbol zastępczy zawartości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34" name="Symbol zastępczy zawartości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2" name="Symbol zastępczy tekstu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cxnSp>
        <p:nvCxnSpPr>
          <p:cNvPr id="10" name="Łącznik prosty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Łącznik prosty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wedge/>
    <p:sndAc>
      <p:stSnd>
        <p:snd r:embed="rId1" name="bomb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46AD8-5511-4638-ACCF-38A821C33158}" type="datetimeFigureOut">
              <a:rPr lang="pl-PL" smtClean="0"/>
              <a:pPr/>
              <a:t>2020-11-01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2EFF4-9821-4EEC-87F1-3335A92AC130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masterClrMapping/>
  </p:clrMapOvr>
  <p:transition spd="slow">
    <p:wedge/>
    <p:sndAc>
      <p:stSnd>
        <p:snd r:embed="rId1" name="bomb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46AD8-5511-4638-ACCF-38A821C33158}" type="datetimeFigureOut">
              <a:rPr lang="pl-PL" smtClean="0"/>
              <a:pPr/>
              <a:t>2020-11-01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2EFF4-9821-4EEC-87F1-3335A92AC130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spd="slow">
    <p:wedge/>
    <p:sndAc>
      <p:stSnd>
        <p:snd r:embed="rId1" name="bomb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ymbol zastępczy zawartości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31" name="Tytuł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8" name="Symbol zastępczy daty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C1746AD8-5511-4638-ACCF-38A821C33158}" type="datetimeFigureOut">
              <a:rPr lang="pl-PL" smtClean="0"/>
              <a:pPr/>
              <a:t>2020-11-01</a:t>
            </a:fld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99A2EFF4-9821-4EEC-87F1-3335A92AC130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0" name="Symbol zastępczy stopki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  <p:transition spd="slow">
    <p:wedge/>
    <p:sndAc>
      <p:stSnd>
        <p:snd r:embed="rId1" name="bomb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pl-PL" smtClean="0"/>
              <a:t>Kliknij ikonę, aby dodać obraz</a:t>
            </a:r>
            <a:endParaRPr kumimoji="0" lang="en-US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8" name="Symbol zastępczy daty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46AD8-5511-4638-ACCF-38A821C33158}" type="datetimeFigureOut">
              <a:rPr lang="pl-PL" smtClean="0"/>
              <a:pPr/>
              <a:t>2020-11-01</a:t>
            </a:fld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9A2EFF4-9821-4EEC-87F1-3335A92AC130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0" name="Symbol zastępczy stopki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  <p:transition spd="slow">
    <p:wedge/>
    <p:sndAc>
      <p:stSnd>
        <p:snd r:embed="rId1" name="bomb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ymbol zastępczy tekstu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24" name="Symbol zastępczy daty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C1746AD8-5511-4638-ACCF-38A821C33158}" type="datetimeFigureOut">
              <a:rPr lang="pl-PL" smtClean="0"/>
              <a:pPr/>
              <a:t>2020-11-01</a:t>
            </a:fld>
            <a:endParaRPr lang="pl-PL"/>
          </a:p>
        </p:txBody>
      </p:sp>
      <p:sp>
        <p:nvSpPr>
          <p:cNvPr id="10" name="Symbol zastępczy stopki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22" name="Symbol zastępczy numeru slajdu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99A2EFF4-9821-4EEC-87F1-3335A92AC130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5" name="Symbol zastępczy tytułu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ransition spd="slow">
    <p:wedge/>
    <p:sndAc>
      <p:stSnd>
        <p:snd r:embed="rId13" name="bomb.wav"/>
      </p:stSnd>
    </p:sndAc>
  </p:transition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pl.wikipedia.org/wiki/Plik:JKRUK_20080614_WYKUS_WARTA_HONOROWA_DSC05156a.jpg" TargetMode="Externa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pl.wikipedia.org/wiki/Plik:JKRUK_20080614_WYKUS_WARTA_HONOROWA_DSC05156a.jpg" TargetMode="Externa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57158" y="428604"/>
            <a:ext cx="8627966" cy="785818"/>
          </a:xfrm>
        </p:spPr>
        <p:txBody>
          <a:bodyPr>
            <a:noAutofit/>
          </a:bodyPr>
          <a:lstStyle/>
          <a:p>
            <a:pPr algn="ctr"/>
            <a:r>
              <a:rPr lang="pl-PL" sz="4800" b="1" dirty="0" err="1"/>
              <a:t>m</a:t>
            </a:r>
            <a:r>
              <a:rPr lang="pl-PL" sz="4800" b="1" dirty="0" err="1" smtClean="0"/>
              <a:t>jr</a:t>
            </a:r>
            <a:r>
              <a:rPr lang="pl-PL" sz="4800" b="1" dirty="0" smtClean="0"/>
              <a:t>. Jan </a:t>
            </a:r>
            <a:r>
              <a:rPr lang="pl-PL" sz="4800" b="1" dirty="0" err="1" smtClean="0"/>
              <a:t>Piwnik</a:t>
            </a:r>
            <a:r>
              <a:rPr lang="pl-PL" sz="4800" b="1" dirty="0" smtClean="0"/>
              <a:t> ps. ,,Ponury”</a:t>
            </a:r>
            <a:endParaRPr lang="pl-PL" sz="4800" b="1" dirty="0"/>
          </a:p>
        </p:txBody>
      </p:sp>
      <p:sp>
        <p:nvSpPr>
          <p:cNvPr id="3074" name="AutoShape 2" descr="Czy major Ponury był majorem? - blog Sebastian Miernik | Special-Ops.pl -  Portal Ludzi Akcji"/>
          <p:cNvSpPr>
            <a:spLocks noChangeAspect="1" noChangeArrowheads="1"/>
          </p:cNvSpPr>
          <p:nvPr/>
        </p:nvSpPr>
        <p:spPr bwMode="auto">
          <a:xfrm>
            <a:off x="155575" y="-822325"/>
            <a:ext cx="1600200" cy="17145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3076" name="AutoShape 4" descr="Czy major Ponury był majorem? - blog Sebastian Miernik | Special-Ops.pl -  Portal Ludzi Akcji"/>
          <p:cNvSpPr>
            <a:spLocks noChangeAspect="1" noChangeArrowheads="1"/>
          </p:cNvSpPr>
          <p:nvPr/>
        </p:nvSpPr>
        <p:spPr bwMode="auto">
          <a:xfrm>
            <a:off x="155575" y="-822325"/>
            <a:ext cx="1600200" cy="17145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3078" name="AutoShape 6" descr="Czy major Ponury był majorem? - blog Sebastian Miernik | Special-Ops.pl -  Portal Ludzi Akcji"/>
          <p:cNvSpPr>
            <a:spLocks noChangeAspect="1" noChangeArrowheads="1"/>
          </p:cNvSpPr>
          <p:nvPr/>
        </p:nvSpPr>
        <p:spPr bwMode="auto">
          <a:xfrm>
            <a:off x="155575" y="-822325"/>
            <a:ext cx="1600200" cy="17145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3080" name="AutoShape 8" descr="data:image/jpeg;base64,/9j/4AAQSkZJRgABAQAAAQABAAD/2wCEAAkGBxMTEhUSEhMWFRUXGBcYFRgVFxUXFRgXGBgXFxUXFxcYHSggGBolHRcVITEhJSkrLi4uFx8zODMtNygtLisBCgoKDg0OFQ8QFy0ZHR0tKysrLS0tLS0rLS0tLS0tKy0rLS0tLS0tLS0rLS0tLSs3LSstLS0rLS0tNys3LTcwK//AABEIAOkA2QMBIgACEQEDEQH/xAAbAAACAwEBAQAAAAAAAAAAAAADBQECBAYAB//EAD8QAAEDAgMFBgQEAwcFAQAAAAEAAhEDIQQSMQVBUWFxBhMiMoGRobHB8BRCctEjMzRSYnOCkrLhFiQ1w/EV/8QAFwEBAQEBAAAAAAAAAAAAAAAAAAECBP/EABsRAQEBAAMBAQAAAAAAAAAAAAABEQIhMRJh/9oADAMBAAIRAxEAPwAlZozHqrtK9W8x6lQ0Lgdi4CknkvdB1VXFUWhTKrK87RESFaVRquCgmVMr0XVmhVVqaioHbirsKs8KIwVAZuhGmtLiJV20UAKFCV6uBEBam2EIT6CYpc6lxugNpkJjiKULM9p1t9URRqLTMG6nBDMYIWx+EugmnSDhKk0r2CPSZlCIzWdyYFlURqIWd8HRyY7UphwtqklRkIPOBurMjLrfmgyvEcEVGa6vbghhqJlRDesfEeqG0o2Kb4j1KA0KC6mF5TColpgi3vdQ5XYFbIgG0IhCuGo7aAIkIMrGlHDdEU0eCmIVA43yvPbNl6oUPvVAF9LcrscrPqgoWios5y8HKrzZeagiowkoJwpWlj0cOUGfCYaCtzyEEuCz1Hc0B6osUHDVVT8UWjkg96JkKjTjSSIaldSidCmLK8n917HMkCNVAneyFUiy2d2UB9rIBtaiZVZitlQMcS0ZncZQgjYjzHqfmhAoLsCvAXqa0d3KAQpzoj0mKgbGiuXxuQaWYcHh7qMuWwNllzc0Vr1QRDKsTzS/a+0WYekaj93lG9ztzQgDtjadOgzM833NHmPQfVcHtHtPXqyGnI20BkZrm19Slu1NpvrvLqhuToNGjgETZezzUdEWGpO4cSteM6zmpUcZzvn9Tv3Wijia7Iio8c8x+qcjDU2WALjyW0YRrh5YCfS9sOzu0tZhAq/xG8bBw9rFdJs7btKpAnI46B1p9dEqw2xGvOVXZ2UdEkgAHU6R+6myktdQApzQkOzcS6kQKjiaegc6CReAZ4J+1t5WcVUEndCHUpkLfTKOKGaxQJqjCItwI+ijJJ0TLFUwyyxvQZDYrzqqK8BBhBAQnsWl1PeENwQDY1aO7QsqLm+7pBqxA8Z6lUc1HxFnHjJ+aEXTZBFNaBWgRHJZjZeDigJnhSXoRcqFyaNDX3V2mdVi7z3V21VRuLhFzYL5b2q23+Iq5mkmm0RT4c3evyC+iPJc1zeII9wvkbWQ4t9Pay1EqKTZK6zYmzHvkNsD1uluwNgVazwWw1oPicTFuQ3lfWtn4ZrIa0CBYKWpHMf9I1GjM3xP4RaUQdmcY/cGrvsGExapiuG2X2erU/M2/IptiezxewgkgkHTmumCsQmGvjlWk6nUOHqNBixJ1I0kJ/sZ2ZmUmSw5Tx0kH1C39vNmnPSr02y4HK7m3VKtlujF1hPmZTceunvEIp7TohaGshDYr7lRkxzQddQsQozomTqQ1Kq6jFwoMT8M0DmsVVoTWoN6wVKd1AIt4IbxvWylTQarFAFh5IuVepMWjuggDXPiPU/NQ98mYjkpxXmPU/NDVipXo+wqgqXNOm/97hERKg8FZoUFu5AJy82yqWKzggLTfF18/wBmYEuqXFy4z7rtjUIqMES0zmI1HAxvWWhs3uq4E5hd4I4ElXSmmzMJ3Ysm2FfJSXE43IbNLjwCxO23iGEuNGW8BcxzSD6Lg2wtzSuG2P24oOtU8B/vLpcPt6i6Mr230uFrEw4YUQrFTx9Pe9vuEV2Op28bb6XCYjJt17W0y52jbrhOy2BcQ7EuJ/iZg0HWA4iZ5xZfQseAabw4SC0z7LnsDhRTpMpj8rQFlY82yICpKmmiq714ozmwqQgC8LK+it5QXtSjJUZZZgxbqio2koBUKUiUXIisBCnMgTYh4Lj1KEH7tVWtIceqsNNFARnP4qShMtw++aK1URKtmXg1TlQBdC8fZWe3eFU3QRTcQ4EXMHX76qKlNzH+MgmLQIgcFG8Ku0X+Nt5Bbb3+KBjh6AdpqseI7OioCHvqNvILN44ELZs2oQmgq2Qc5i9h0c8taQAAL623lPuzmy6TrlokLNi3pt2YFlUpN2k7Lmof4ZDRci583DWyBsjs8/umnEUnNfJAy1M0jdmA8srvzTBC8ymBuTs0tweGIZkLnERAzXIHCd6z1n+YZQ1rTDd7nQBmcT1Mei37SzQGs1JGm4TcrBUdJlUZc6K0LLWMFGpVVFHK8VIUQiKEIRYUYlVeUqsrwrU15wUAoLAqJKqXKk8viFKENXU9SrMJUuPiPVWkKDxRQ1DCKwKiC5eHNQ5Q0zqqJehOV3Oi0oZClEFtlhxsgskyL/TVMGlZNqN8I5SfZAxwTrJo10CUiwFWQCNEzqkxZALabreEieJvHomfZ7G1WAMfTBJFiND9Qk7cWwWFN7jp5XJ/gtrUrOcxzSBBGV1h7KjoMM52UFwgnUTMeqK5ZcPi2vEscCDpBWkuWmWDaFSAeJt6JcCr4+pNQ30ss3eaqKpi22lBpmCiZSQhjgophRfKusdCpFlsVQNy8FYhVUoGQgOC0uKC8KKzOKvdCq6o3doEdVwJ0Q2nqiVBdUhSAwf1Vw5Ca5WCosFUttKs0qhQBeVZr7KlSVDEBQqYzRv6vmCrZoEmwGpSrZ9d2Ie6pJyNIbTb8Sept7oIo1jReaZ01aeX3ZO6OKkLNjtnis0RZ7fKfmCleDxDmHK8acdyo63D06pgtj1CaYPE1xGem24uRKS7L2u0QC6Oq6altNkeYHghVmtZIcGhp5Wnqr4vGQOaqxhfdthxP0WDaAAqFvAD43VQDNqd5us5Jla2sQ6tCLhRQO/IVzUB6oeVUcEGimZK2sfuS2nURWvvKBg5CLkRpsg1CVRVz1mc8k8h++v3wRpVWsAHrPqd6gATda4WZ4WrJ93UiudqalVDUWqLqiiKtKuXqCFIaqLNuvFqz1sbTp3e9rTwJv7apfiO0lIDwBzzyBA93K5QxcgYnEsptzPOUfdgN5XPf/tudUHfZ20jMjD5O8FvD4nzF4SbGuJd5nOE6vMvjcDuDo1hX5TTbau3DVbkpgta7WfM4DdbQJn2NrCHUzxDh8j9FzVClJHRb9mVTTrNn76pR9FbQm4sfvVBx+x84zZfFxFxbcVrwNwCBIKdYEQbXUVx+B2TfxNtvm66zZ+zqTQC1jeVgqdq9o0sNQdWcLy0NA/M5zgItyk+iWdme0wr1W03NADpAymb6wesK4jqqY4Lk9v4ktxTw0zDaYcDoCWZhppYg+q7OtVZTaXOIaxoJcdwaNT7L5phcQa3eVyINWq58EEENnLTBB0IYGD0S+ET/wBUgV+6yGcrczHQxzSXlpf3hOR1KC0g6iHTC6I42nndSc5rXtMFpIiYBgO8rtdxXM7Y2Y2qA4HLUZOR43T5mkaOB4HnxSmj3jRlfTNtO7IyGdTlJGW6bB3Vdl9FmIXM0NrOp+E96wTaWd4zrLM2X4JpgNqtqWDmO5tcBH6g4jL6pimACKwIdNwNwQel+SI0qDex1oUubKzU36IzKklVA6gVIRnNVHNQAqMWhUeLKO8H9pJC0kfqq5VNTVYNr451NnhnMdCBoN5KzGlsftJlLW7uA+vBKcVtKpUaMpc0kmWsAADYtLzJLidwAAWLA6+K8685W38ODa8K+IUuw4afG6TwF3H6o7KdxFPXe4j5CUwGHFrKcpL4G5NRzuOxdQOPga3mJI+KX0HxY3BOp1k711m3cGMrWDVxkrnKlGLHUfFWVKb4agMrHjh8RYrZtHCWDwh9nBNLLrlcRfmJ+i2urM/lFwDjo370Uah92Vx2ZoBPRdjgh+//AAvl2zHFgN/zCOs/8FfRNgY8PpkzcWd01lVKwdsMAMU4UXWYxhqTvD3WDhza0O/1lcB2PxAo4sAvBa1wJdoC1pu7pEldn252lkDmN8z2hh4hpu74QPVcT2ew/wDELimmPrfbLEhmFcJ85DREXk39IlcngqeVgHDX5rLtXanejD4cmTTzX4hvhafQQOoW11QNbJ9YExzSrBLEHLeLGLwRqHRoeR4rJVpZhIvHy3H2XF1sQZNVji1znOJLTBkuLpt1XQdltpF4NOo6XC19S0zlPobTzClg1MsYRK2CY/zNBPEWd1zC491d1O5HBXYVAClhHsPgqF3Kpc6bnth3vmTjB1C5snUSDxsTrzEaobKUhVwpDmxxk2MHUkRwOhVG9titdFlpQXi8i0rUzRVAnGEMvXq+qDmQerPnesXv8VtLAUq+9yRKrU1SDa2030awgAsyiQPOLmY+C6CoP+VxGOrd49zuJt03fBZjdHqYwPeXgRJJjRN8Ic0cUkw7ARdM9ntLTxHyVRqc2JG8KmApTUKnHHI+dxC07KbYuUC/aJmsOSX7Ywc+IahMH3qlW2q0CBxVHOYPHvpte1ti4iTvEA6e6x1HkGZk8SU32psh0d4z1HJK+6OjjH6tOsiyusn2CxBe1pdYjXnuB9k4wONLHS02NnDiEqbSaGhu8NEHceYVWOLSo019oq5q15Mw1oAPEm5jloPRF2HSjM7gFNEioAD5h5T9DyTDZ9PK0zY71Bz+w8P/AN3WceI9zcj3JXZUxwXO9nBmqV3jQ1D8LfRdMRZUcftXYLxVLabZp1BmB0a0zcE7gNeh5Lfg9nto5Q2CfzPPmcd4A/KwcNTqV0LmyI1H38VkxjNCoYJVb5XcYnqqPp3tuR6Ilseo6obXeJFXFYMpvcfytJ9gh7IEU6Y35R7gaoe16ZFF7R+Ytb6OcA74Eo2zyCwKoaUXbitjYSxj4lE/EqoPWWSsSFFWsVlc8lRU/iuKwfi+QR3sS3u/uyqVo2xXyUXmdRlH+ay4wBPO0teRTZzJ9rD5lJWaqRa14dkiy2YR/osuCN4RXGClGrbroY06Fatk1f4U8l78Kyq1ueSBpBhEZhGtblEweagxYIZnuduBQ8XUz1WjgbrfToBohqGzCtBzAX6q6NLrABIdqYfK/KPK8iORJ06cE2e8yqPaHEEiSDZQwDHMEwNAAByjX4ysYKYOoi8jfx90GrRG5UFwDLphtiv3dPOeEHruSQV6jdNOgQcZtWpVYaVWMpjQQbGRdIH3ZPD5cOHHV5Lv9RlOSVzWF2vUawMGWAMotu99VI2pVP5vgEHTsus2LIHXhw4+miTN2jU/tfAK4xLjqUU8w/lCpi2w5rtxKW08U/c4gen7I7KriILiRr6qCNv4sNpvGhED6/QomxXfwWTvXqlFlS1RuYc53SN3VGLWthrRAGkfBVG2lH0QiYMcFSk88Ves288RKCHFS0gBUDUF1IkoJmSseUc/h+6a0cLAWLu+SsZrlNvO8YHAfUlZAzwyr7VfNV3oPgh0nWUaWw1WCttVwcJm8JW4KlSsRoriOn2M/NT6EhbXJT2YqTTdyd9E3IWaqhCGjwtWBwzMprViRTBDYb5nv1yt4cSVArIXg1O8PRoYmadKn3NYSWAvLmPABkEnRywYBg72mHCRnYHA/qAII+CqsWRVdTXX7c2w2lWdSOGpPDYyyBvAN7dUtHaBrYyYWi2J1GafWJCZUIfw4KBW2WHaJ1tDbFSvAfkAG5jQ2/E71fYmDNWs2nuJl3Jouf29VBzgwhAhGpYRx0BPQE/JP+0FVr6zy1rQ1pyjKBcNtNrIOB2pWoSKRAB1lrXTGmuioXNwjpjK6f0n5QtX4CtdxpVNMxJYYjifcJvs/a2Nr1BSbUAm5Ips8LRYuNt31Ru0G2TBw1J5cNKrz5nOESGncNQYA3gWTBzuHoue4NY0ucdwBJPQBHYSDF7WO6+8Jvspv4eg/FOHifNOkDA3iTcTc8NwSZj951OvXVBrw1JzzDASeQnj+yPiaVRoBewidJCZCoaOEY6kYdUPjO8WPlI0IygcplW2VialSnVbVOamKero8JAMX1J6oEzKq2i7QeHyKWHQc/uE0wRBaBO5AWnRtKkvAN1R9UgxCzVjJVG6o4AJHI5exTakbSUp7z+6PirGa43EOl7upVQrObcqGhFUeEIrQQgvbvQO+ynkqfqHyKdk3ukXZcj+IObfkV0GVYqqkLZt8ZXMojy0mAdXuhz3Hnp7LKQt3adv/cOP9oMcOmUD6FFJ6dQsc17bFpDhHJPNuNaMXTe0QKhpVIHNwn5JHUFk/wC0LQMRQbF2sogz+rT2VGXteAMS7TytPPeJPsky6jtF2gr0cQ+nTLMoAiWguEi95XM4nFF7nPfcuMmBAnkNyUioC6LCThsKawtUrENpnUtZqTB4x8khwDabqjRVdlpkjMeA+/mn21cfgq7w99WsWhsNZTphobpN3iTP0SQrJhMA04arXc4jIQ1o1lxjX3+qDs/Zr67i1guBJJkMF97ogHlvg8E02qaTcCwUQ8NqVZHeEZyBN/DaLCxWPszhw+rLvJTBe8yQIGmblv8ARMRt2kz8JhxRaR3ta9QjUNG5pEGJgepSjY2zjWqNpiYPmI/K0alDx2MdWqOqujxaRYACzR98U22PtqjQpua6m9znTmLSBIvAB3D/AOp+D203iviKeHZamwhjYI3WcQegjfeeKxbWw7GVqjKYhoMATMWEid95T3Ym0qJ7x7MOykKbCS4kFxJ3aTFjv3JZsHB99VLqhlrfG+d5mYvxQMNgMLaL+/yjDnxAvMGTw5GJ4yLIPaWs9kUGBrKJuMv5uMnrBjolu3NpGvUt/Lb5G3gj+0RpJv6LdWql+BYXHxMflvqQCWtBJvo74KhMSteHdBbCzOG5RSq+MBQdE6lv4rMcKdVNXEkW6SjUamYKjG8FqU5XcvdPcSwpPld9hXilcjVpkSCCDwIvdUDU227/AFFXqPksKzqxmc1BeFuQamqaYPsWfFHL6rpcM6WhJNg/n9PqnuG0WbVXITN7DiaLcv8ANojKRvczd99VgOiYdmP6n/L9QgX7IwZqVWt/KDmcdwDbmeGipjMX32INQaF7Q224EAH6+q6Sjpjeh+Tly2z/AD0/1s/3tSeDR2sM4l3RvySjKnfaz+pf0CUooJCgM4a7vVHV8L/MZ+tn+4KaG3ak5W4agJ8FOTI3kBuvoV7DvyYCoQ4h1V4GmrQcpbpvGZW7Y/1P+QfMq2I/8dS6/wDsqLRhG02hSWgq4/dXOnqohz/JwGnir1LXA8PziGn/AFLR2bYXUMQxn8wi3q0x0vPusm2/6bC9Po5T2W/qmfpd86a3O0pfSwz3O7sMJdpEGRffwTHbJDBSwrJcWDxwSQXuOYtAGt7/AGV2G2/5Fb/D+jlx2yP64f4r/wDa5Jx6C2pO+ZE2NiPdYcKf4pHNO9vf1VX9ZSPB/wA8/qd8yoOldSJd6BasNTyrzPojUEKs9kpfl6/D901bosy3xZr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pic>
        <p:nvPicPr>
          <p:cNvPr id="3082" name="Picture 10" descr="Jan Piwnik – Wikipedia, wolna encyklopedi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3108" y="1500174"/>
            <a:ext cx="5062702" cy="4786346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edge/>
    <p:sndAc>
      <p:stSnd>
        <p:snd r:embed="rId2" name="bomb.wav"/>
      </p:stSnd>
    </p:sndAc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s://upload.wikimedia.org/wikipedia/commons/thumb/f/f2/JKRUK_20080614_WYKUS_WARTA_HONOROWA_DSC05156a.jpg/180px-JKRUK_20080614_WYKUS_WARTA_HONOROWA_DSC05156a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28662" y="1714488"/>
            <a:ext cx="3429024" cy="4572034"/>
          </a:xfrm>
          <a:prstGeom prst="rect">
            <a:avLst/>
          </a:prstGeom>
          <a:noFill/>
        </p:spPr>
      </p:pic>
      <p:pic>
        <p:nvPicPr>
          <p:cNvPr id="23554" name="Picture 2" descr="Ilustracja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714876" y="500042"/>
            <a:ext cx="3571900" cy="4762536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edge/>
    <p:sndAc>
      <p:stSnd>
        <p:snd r:embed="rId2" name="bomb.wav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85786" y="571480"/>
            <a:ext cx="8229600" cy="654032"/>
          </a:xfrm>
        </p:spPr>
        <p:txBody>
          <a:bodyPr>
            <a:noAutofit/>
          </a:bodyPr>
          <a:lstStyle/>
          <a:p>
            <a:r>
              <a:rPr lang="pl-PL" sz="4400" b="1" u="sng" dirty="0" smtClean="0"/>
              <a:t>Legenda </a:t>
            </a:r>
            <a:r>
              <a:rPr lang="pl-PL" sz="4400" b="1" dirty="0" smtClean="0"/>
              <a:t>polskiej partyzantki</a:t>
            </a:r>
            <a:endParaRPr lang="pl-PL" sz="4400" b="1" dirty="0"/>
          </a:p>
        </p:txBody>
      </p:sp>
      <p:sp>
        <p:nvSpPr>
          <p:cNvPr id="3" name="Prostokąt 2"/>
          <p:cNvSpPr/>
          <p:nvPr/>
        </p:nvSpPr>
        <p:spPr>
          <a:xfrm>
            <a:off x="214282" y="1428736"/>
            <a:ext cx="892971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1600" u="sng" dirty="0" smtClean="0"/>
              <a:t>Cichociemny</a:t>
            </a:r>
            <a:r>
              <a:rPr lang="pl-PL" sz="1600" dirty="0" smtClean="0"/>
              <a:t>, szef Kedywu Okręgu Radomsko-Kieleckiego AK, legendarny dowódca partyzanckich zgrupowań walczących w Górach Świętokrzyskich i oddziału dywersyjnego na </a:t>
            </a:r>
            <a:r>
              <a:rPr lang="pl-PL" sz="1600" dirty="0" err="1" smtClean="0"/>
              <a:t>Nowogródczyźnie</a:t>
            </a:r>
            <a:r>
              <a:rPr lang="pl-PL" sz="1600" dirty="0" smtClean="0"/>
              <a:t>.</a:t>
            </a:r>
            <a:endParaRPr lang="pl-PL" sz="1600" dirty="0"/>
          </a:p>
        </p:txBody>
      </p:sp>
      <p:sp>
        <p:nvSpPr>
          <p:cNvPr id="4" name="Prostokąt 3"/>
          <p:cNvSpPr/>
          <p:nvPr/>
        </p:nvSpPr>
        <p:spPr>
          <a:xfrm>
            <a:off x="857224" y="1428736"/>
            <a:ext cx="7429520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dirty="0" smtClean="0"/>
              <a:t/>
            </a:r>
            <a:br>
              <a:rPr lang="pl-PL" dirty="0" smtClean="0"/>
            </a:br>
            <a:endParaRPr lang="pl-PL" dirty="0" smtClean="0"/>
          </a:p>
          <a:p>
            <a:pPr algn="ctr"/>
            <a:r>
              <a:rPr lang="pl-PL" sz="1600" dirty="0" smtClean="0"/>
              <a:t>Od czerwca 1943 r. "Ponury" pełnił funkcję szefa Kedywu Okręgu Radomsko-Kieleckiego AK, gdzie został dowódcą Zgrupowań Partyzanckich, które przybrały jego pseudonim "Ponury". To właśnie on założył partyzanckie obozowisko na </a:t>
            </a:r>
            <a:r>
              <a:rPr lang="pl-PL" sz="1600" dirty="0" err="1" smtClean="0"/>
              <a:t>Wykusie</a:t>
            </a:r>
            <a:r>
              <a:rPr lang="pl-PL" sz="1600" dirty="0" smtClean="0"/>
              <a:t> w Górach Świętokrzyskich. Dowodzone przez niego zgrupowanie było wówczas największą zwartą jednostką Armii Krajowej. W lutym 1944 r. "Ponury" został przeniesiony na obszar Nowogródzkiego Okręgu AK, gdzie w maju 1944 r. powierzono mu dowództwo VII batalionu  77 pułku piechoty AK. Poległ 16 czerwca 1944 r. pod </a:t>
            </a:r>
            <a:r>
              <a:rPr lang="pl-PL" sz="1600" dirty="0" err="1" smtClean="0"/>
              <a:t>Jewłaszami</a:t>
            </a:r>
            <a:r>
              <a:rPr lang="pl-PL" sz="1600" dirty="0" smtClean="0"/>
              <a:t> nad Niemnem w ataku na niemieckie bunkry. Został pochowany na wiejskim cmentarzu we wsi </a:t>
            </a:r>
            <a:r>
              <a:rPr lang="pl-PL" sz="1600" dirty="0" err="1" smtClean="0"/>
              <a:t>Wawiórka</a:t>
            </a:r>
            <a:r>
              <a:rPr lang="pl-PL" sz="1600" dirty="0" smtClean="0"/>
              <a:t>. Jego mogiłą opiekowała się miejscowa ludność polska.</a:t>
            </a:r>
          </a:p>
          <a:p>
            <a:pPr algn="ctr"/>
            <a:r>
              <a:rPr lang="pl-PL" sz="1600" dirty="0" smtClean="0"/>
              <a:t>O "Ponurym" nie można było mówić i pisać przez wiele lat po wojnie. Nawet po 1956 r. nie brakowało takich, którzy starali się nie dopuścić do popularyzacji tej postaci. Byli żołnierze "Ponurego" przez długi czas daremnie zabiegali o sprowadzenie jego prochów z Białorusi do kraju i godne ich pochowanie na ojczystej ziemi. Udało się to dopiero w 1987 r. Prochy "Ponurego" ekshumowano z cmentarza  w  </a:t>
            </a:r>
            <a:r>
              <a:rPr lang="pl-PL" sz="1600" dirty="0" err="1" smtClean="0"/>
              <a:t>Wawiórce</a:t>
            </a:r>
            <a:r>
              <a:rPr lang="pl-PL" sz="1600" dirty="0" smtClean="0"/>
              <a:t> i złożono w klasztorze w Wąchocku.</a:t>
            </a:r>
            <a:endParaRPr lang="pl-PL" sz="1600" dirty="0"/>
          </a:p>
        </p:txBody>
      </p:sp>
    </p:spTree>
  </p:cSld>
  <p:clrMapOvr>
    <a:masterClrMapping/>
  </p:clrMapOvr>
  <p:transition spd="slow">
    <p:wedge/>
    <p:sndAc>
      <p:stSnd>
        <p:snd r:embed="rId2" name="bomb.wav"/>
      </p:stSnd>
    </p:sndAc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000232" y="285728"/>
            <a:ext cx="6858048" cy="1219200"/>
          </a:xfrm>
        </p:spPr>
        <p:txBody>
          <a:bodyPr>
            <a:normAutofit/>
          </a:bodyPr>
          <a:lstStyle/>
          <a:p>
            <a:r>
              <a:rPr lang="pl-PL" sz="4400" b="1" smtClean="0"/>
              <a:t>Życiorys</a:t>
            </a:r>
            <a:endParaRPr lang="pl-PL" sz="4400" b="1" dirty="0"/>
          </a:p>
        </p:txBody>
      </p:sp>
      <p:sp>
        <p:nvSpPr>
          <p:cNvPr id="3" name="Prostokąt 2"/>
          <p:cNvSpPr/>
          <p:nvPr/>
        </p:nvSpPr>
        <p:spPr>
          <a:xfrm>
            <a:off x="214282" y="1643050"/>
            <a:ext cx="8715436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dirty="0" smtClean="0"/>
              <a:t>Jan </a:t>
            </a:r>
            <a:r>
              <a:rPr lang="pl-PL" dirty="0" err="1" smtClean="0"/>
              <a:t>Piwnik</a:t>
            </a:r>
            <a:r>
              <a:rPr lang="pl-PL" dirty="0" smtClean="0"/>
              <a:t> urodził się 31 sierpnia 1912r. W chłopskiej rodzinie niedaleko Opatowa. Po maturze wstąpił do szkoły Podchorążych Artylerii we Włodzimierzu Wołyńskim. Ukończył ją w 1933r. W latach 1935-1939 był funkcjonariuszem w policji Skończył Szkołę Oficerów Policji Państwowej w Mostach Wielkich. W wojnie obronnej 1939 r. uczestniczył jako dowódca kompanii w zmotoryzowanym batalionie polowym policji.</a:t>
            </a:r>
            <a:br>
              <a:rPr lang="pl-PL" dirty="0" smtClean="0"/>
            </a:b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/>
            </a:r>
            <a:br>
              <a:rPr lang="pl-PL" dirty="0" smtClean="0"/>
            </a:br>
            <a:endParaRPr lang="pl-PL" dirty="0"/>
          </a:p>
        </p:txBody>
      </p:sp>
      <p:sp>
        <p:nvSpPr>
          <p:cNvPr id="4" name="Prostokąt 3"/>
          <p:cNvSpPr/>
          <p:nvPr/>
        </p:nvSpPr>
        <p:spPr>
          <a:xfrm>
            <a:off x="285720" y="3000372"/>
            <a:ext cx="864399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dirty="0" smtClean="0"/>
              <a:t>Internowany na Węgrzech, zdołał uciec i dotrzeć do Francji, gdzie w 1940 r. służył w Pułku  Artylerii Ciężkiej. Po klęsce Francji przedostał się do Wielkiej Brytanii. W listopadzie 1941 r., jako jeden z pierwszych cichociemnych, został zrzucony do kraju. Początkowo otrzymał przydział do V Oddziału Komendy Głównej AK, zajmującego się zrzutami lotniczymi.</a:t>
            </a:r>
          </a:p>
          <a:p>
            <a:pPr algn="ctr"/>
            <a:r>
              <a:rPr lang="pl-PL" dirty="0" smtClean="0"/>
              <a:t>Od maja 1942 r. wchodził w skład "Wachlarza" - elitarnej organizacji </a:t>
            </a:r>
            <a:r>
              <a:rPr lang="pl-PL" dirty="0" err="1" smtClean="0"/>
              <a:t>ZWZ-AK</a:t>
            </a:r>
            <a:r>
              <a:rPr lang="pl-PL" dirty="0" smtClean="0"/>
              <a:t> działającej głównie na terenach położonych poza wschodnią granicą </a:t>
            </a:r>
            <a:endParaRPr lang="pl-PL" dirty="0"/>
          </a:p>
        </p:txBody>
      </p:sp>
      <p:sp>
        <p:nvSpPr>
          <p:cNvPr id="5" name="Prostokąt 4"/>
          <p:cNvSpPr/>
          <p:nvPr/>
        </p:nvSpPr>
        <p:spPr>
          <a:xfrm>
            <a:off x="428596" y="4929198"/>
            <a:ext cx="771530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dirty="0" smtClean="0"/>
              <a:t>Aresztowany przez Niemców w </a:t>
            </a:r>
            <a:r>
              <a:rPr lang="pl-PL" dirty="0" err="1" smtClean="0"/>
              <a:t>Zwiahlu</a:t>
            </a:r>
            <a:r>
              <a:rPr lang="pl-PL" dirty="0" smtClean="0"/>
              <a:t>, zdołał uciec z więzienia i przedostać się do Warszawy. 18 stycznia 1943 r. wsławił się brawurową akcją rozbicia więzienia w Pińsku, skąd uwolnił m.in. cichociemnego - Alfreda Paczkowskiego "Wanię".</a:t>
            </a:r>
            <a:endParaRPr lang="pl-PL" dirty="0"/>
          </a:p>
        </p:txBody>
      </p:sp>
    </p:spTree>
  </p:cSld>
  <p:clrMapOvr>
    <a:masterClrMapping/>
  </p:clrMapOvr>
  <p:transition spd="slow">
    <p:wedge/>
    <p:sndAc>
      <p:stSnd>
        <p:snd r:embed="rId2" name="bomb.wav"/>
      </p:stSnd>
    </p:sndAc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714612" y="357166"/>
            <a:ext cx="4786346" cy="560406"/>
          </a:xfrm>
        </p:spPr>
        <p:txBody>
          <a:bodyPr>
            <a:noAutofit/>
          </a:bodyPr>
          <a:lstStyle/>
          <a:p>
            <a:r>
              <a:rPr lang="pl-PL" sz="4400" b="1" dirty="0" smtClean="0"/>
              <a:t>Cichociemni</a:t>
            </a:r>
            <a:endParaRPr lang="pl-PL" sz="4400" b="1" dirty="0"/>
          </a:p>
        </p:txBody>
      </p:sp>
      <p:sp>
        <p:nvSpPr>
          <p:cNvPr id="3" name="Prostokąt 2"/>
          <p:cNvSpPr/>
          <p:nvPr/>
        </p:nvSpPr>
        <p:spPr>
          <a:xfrm>
            <a:off x="285720" y="1000108"/>
            <a:ext cx="5929354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1600" b="1" dirty="0" smtClean="0"/>
              <a:t>Cichociemni Spadochroniarze Armii Krajowej </a:t>
            </a:r>
            <a:r>
              <a:rPr lang="pl-PL" sz="1600" dirty="0" smtClean="0"/>
              <a:t>– przeszkoleni w Wielkiej Brytanii oraz we Włoszech żołnierze Polskich Sił Zbrojnych, którzy ochotniczo zgłosili się do służby specjalnej w konspiracyjnej Armii Krajowej na terenie Polski okupowanej przez Niemców oraz Sowietów i byli w latach 1941–1944 przerzucani przez lotnictwo RAF w tym polską 1586 Eskadrę Specjalnego Przeznaczenia. Wykonywali skok ze spadochronem na zrzutowiska wyznaczone i chronione przez oddziały partyzanckie AK  lub lądowali na polowych lotniskach podczas operacji Most (</a:t>
            </a:r>
            <a:r>
              <a:rPr lang="pl-PL" sz="1600" dirty="0" err="1" smtClean="0"/>
              <a:t>Wildhorn</a:t>
            </a:r>
            <a:r>
              <a:rPr lang="pl-PL" sz="1600" dirty="0" smtClean="0"/>
              <a:t>). </a:t>
            </a:r>
          </a:p>
          <a:p>
            <a:pPr algn="ctr"/>
            <a:r>
              <a:rPr lang="pl-PL" sz="1600" dirty="0" smtClean="0"/>
              <a:t>Nie byli zwartą formacją ani oddziałem wojskowym, nie mieli własnego sztandaru, barw, patrona ani też własnej tradycji. Zostali powołani rozkazem Naczelnego Wodza wraz z utworzeniem Oddziału VI  Sztabu współpracującego z brytyjskim Kierownictwem Operacji Specjalnych (SOE) oraz z komórką Oddziału  Komendy Głównej AK. </a:t>
            </a:r>
          </a:p>
          <a:p>
            <a:pPr algn="ctr"/>
            <a:r>
              <a:rPr lang="pl-PL" sz="1600" dirty="0" smtClean="0"/>
              <a:t>Byli wyszkoleni do działań indywidualnych w zakresie sabotażu, dywersji, wywiadu, łączności, a także jako oficerowie przygotowani do pełnienia obowiązków sztabowych i dowódczych</a:t>
            </a:r>
            <a:endParaRPr lang="pl-PL" sz="1600" dirty="0"/>
          </a:p>
        </p:txBody>
      </p:sp>
      <p:pic>
        <p:nvPicPr>
          <p:cNvPr id="1026" name="Picture 2" descr="Ilustracj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57950" y="1000108"/>
            <a:ext cx="2428892" cy="535785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edge/>
    <p:sndAc>
      <p:stSnd>
        <p:snd r:embed="rId2" name="bomb.wav"/>
      </p:stSnd>
    </p:sndAc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357158" y="1500174"/>
            <a:ext cx="8429684" cy="5929354"/>
          </a:xfrm>
        </p:spPr>
        <p:txBody>
          <a:bodyPr>
            <a:normAutofit/>
          </a:bodyPr>
          <a:lstStyle/>
          <a:p>
            <a:r>
              <a:rPr lang="pl-PL" sz="2400" dirty="0" smtClean="0"/>
              <a:t>W tym roku minęła 76 rocznica śmierci Jana </a:t>
            </a:r>
            <a:r>
              <a:rPr lang="pl-PL" sz="2400" dirty="0" err="1" smtClean="0"/>
              <a:t>Piwnika</a:t>
            </a:r>
            <a:r>
              <a:rPr lang="pl-PL" sz="2400" dirty="0" smtClean="0"/>
              <a:t> ,,Ponurego”. Zginął on 16 czerwca 1944r. podczas walki z Niemcami w </a:t>
            </a:r>
            <a:r>
              <a:rPr lang="pl-PL" sz="2400" dirty="0" err="1" smtClean="0"/>
              <a:t>Jewłaszach</a:t>
            </a:r>
            <a:r>
              <a:rPr lang="pl-PL" sz="2400" dirty="0" smtClean="0"/>
              <a:t> nad Niemnem.</a:t>
            </a:r>
          </a:p>
          <a:p>
            <a:r>
              <a:rPr lang="pl-PL" sz="2400" dirty="0" smtClean="0"/>
              <a:t>Ku jego czci powstał pomnik w Wąchocku.</a:t>
            </a:r>
          </a:p>
          <a:p>
            <a:r>
              <a:rPr lang="pl-PL" sz="2400" dirty="0" smtClean="0"/>
              <a:t>Został odsłonięty w 1984 roku, w 40. rocznicę jego śmierci i jest pierwszym pomnikiem wystawionym partyzantowi. Jego autorem również jest członek zgrupowań partyzanckich AK, polski rzeźbiarz </a:t>
            </a:r>
            <a:r>
              <a:rPr lang="pl-PL" sz="2400" b="1" dirty="0" smtClean="0"/>
              <a:t>Andrzej </a:t>
            </a:r>
            <a:r>
              <a:rPr lang="pl-PL" sz="2400" b="1" dirty="0" err="1" smtClean="0"/>
              <a:t>Kasten</a:t>
            </a:r>
            <a:r>
              <a:rPr lang="pl-PL" sz="2400" dirty="0" smtClean="0"/>
              <a:t>, pseud. "</a:t>
            </a:r>
            <a:r>
              <a:rPr lang="pl-PL" sz="2400" dirty="0" err="1" smtClean="0"/>
              <a:t>Zulejka</a:t>
            </a:r>
            <a:r>
              <a:rPr lang="pl-PL" sz="2400" dirty="0" smtClean="0"/>
              <a:t>".</a:t>
            </a:r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857224" y="500042"/>
            <a:ext cx="7772400" cy="727071"/>
          </a:xfrm>
        </p:spPr>
        <p:txBody>
          <a:bodyPr>
            <a:noAutofit/>
          </a:bodyPr>
          <a:lstStyle/>
          <a:p>
            <a:r>
              <a:rPr lang="pl-PL" sz="4400" dirty="0" smtClean="0"/>
              <a:t>Niesamowita postać</a:t>
            </a:r>
            <a:endParaRPr lang="pl-PL" sz="4400" dirty="0"/>
          </a:p>
        </p:txBody>
      </p:sp>
    </p:spTree>
  </p:cSld>
  <p:clrMapOvr>
    <a:masterClrMapping/>
  </p:clrMapOvr>
  <p:transition spd="slow">
    <p:wedge/>
    <p:sndAc>
      <p:stSnd>
        <p:snd r:embed="rId2" name="bomb.wav"/>
      </p:stSnd>
    </p:sndAc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http://images.polskaniezwykla.pl/medium/29505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57356" y="428604"/>
            <a:ext cx="5572164" cy="5843979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edge/>
    <p:sndAc>
      <p:stSnd>
        <p:snd r:embed="rId2" name="bomb.wav"/>
      </p:stSnd>
    </p:sndAc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500166" y="642918"/>
            <a:ext cx="6572296" cy="571504"/>
          </a:xfrm>
        </p:spPr>
        <p:txBody>
          <a:bodyPr>
            <a:noAutofit/>
          </a:bodyPr>
          <a:lstStyle/>
          <a:p>
            <a:r>
              <a:rPr lang="pl-PL" sz="4400" b="1" dirty="0" smtClean="0"/>
              <a:t>Odznaczenia ,,Ponurego”</a:t>
            </a:r>
            <a:endParaRPr lang="pl-PL" sz="4400" b="1" dirty="0"/>
          </a:p>
        </p:txBody>
      </p:sp>
      <p:sp>
        <p:nvSpPr>
          <p:cNvPr id="5" name="Prostokąt 4"/>
          <p:cNvSpPr/>
          <p:nvPr/>
        </p:nvSpPr>
        <p:spPr>
          <a:xfrm>
            <a:off x="642910" y="1500174"/>
            <a:ext cx="800105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2000" dirty="0" smtClean="0"/>
              <a:t>Krzyż Złoty Orderu Wojennego Virtuti </a:t>
            </a:r>
            <a:r>
              <a:rPr lang="pl-PL" sz="2000" dirty="0" err="1" smtClean="0"/>
              <a:t>Militari</a:t>
            </a:r>
            <a:endParaRPr lang="pl-PL" sz="2000" dirty="0" smtClean="0"/>
          </a:p>
          <a:p>
            <a:pPr algn="ctr"/>
            <a:r>
              <a:rPr lang="pl-PL" sz="2000" dirty="0" smtClean="0"/>
              <a:t>Krzyż Srebrny Orderu Wojennego Virtuti </a:t>
            </a:r>
            <a:r>
              <a:rPr lang="pl-PL" sz="2000" dirty="0" err="1" smtClean="0"/>
              <a:t>Militari</a:t>
            </a:r>
            <a:endParaRPr lang="pl-PL" sz="2000" dirty="0" smtClean="0"/>
          </a:p>
          <a:p>
            <a:pPr algn="ctr"/>
            <a:r>
              <a:rPr lang="pl-PL" sz="2000" dirty="0" smtClean="0"/>
              <a:t>Krzyż Wielki Orderu Odrodzenia Polski – 2010, pośmiertnie – order wręczono 12 grudnia 2012 siostrzenicy „Ponurego”, Alicji Sokołowskiej</a:t>
            </a:r>
          </a:p>
          <a:p>
            <a:pPr algn="ctr"/>
            <a:r>
              <a:rPr lang="pl-PL" sz="2000" dirty="0" smtClean="0"/>
              <a:t>Krzyż Walecznych – dwukrotnie</a:t>
            </a:r>
          </a:p>
          <a:p>
            <a:pPr algn="ctr"/>
            <a:r>
              <a:rPr lang="pl-PL" sz="2000" dirty="0" smtClean="0"/>
              <a:t>Brązowy Krzyż Zasługi</a:t>
            </a:r>
          </a:p>
          <a:p>
            <a:pPr algn="ctr"/>
            <a:r>
              <a:rPr lang="pl-PL" sz="2000" dirty="0" smtClean="0"/>
              <a:t>Znak Spadochronowy</a:t>
            </a:r>
          </a:p>
          <a:p>
            <a:pPr algn="ctr"/>
            <a:r>
              <a:rPr lang="pl-PL" sz="2000" dirty="0" smtClean="0"/>
              <a:t>31 października 2012 minister obrony narodowej Tomasz Siemoniak podjął decyzję o pośmiertnym awansowaniu </a:t>
            </a:r>
            <a:r>
              <a:rPr lang="pl-PL" sz="2000" i="1" dirty="0" smtClean="0"/>
              <a:t>Ponurego</a:t>
            </a:r>
            <a:r>
              <a:rPr lang="pl-PL" sz="2000" dirty="0" smtClean="0"/>
              <a:t> do stopnia pułkownika Wojska Polskiego. Akt mianowania wręczono rodzinie </a:t>
            </a:r>
            <a:r>
              <a:rPr lang="pl-PL" sz="2000" i="1" dirty="0" smtClean="0"/>
              <a:t>Ponurego</a:t>
            </a:r>
            <a:r>
              <a:rPr lang="pl-PL" sz="2000" dirty="0" smtClean="0"/>
              <a:t> 16 czerwca 2013 r. w Wąchocku podczas uroczystości poświęconych 70. rocznicy powstania Świętokrzyskich Zgrupowań Partyzanckich AK „Ponury – Nurt”. </a:t>
            </a:r>
            <a:endParaRPr lang="pl-PL" sz="2000" dirty="0"/>
          </a:p>
        </p:txBody>
      </p:sp>
    </p:spTree>
  </p:cSld>
  <p:clrMapOvr>
    <a:masterClrMapping/>
  </p:clrMapOvr>
  <p:transition spd="slow">
    <p:wedge/>
    <p:sndAc>
      <p:stSnd>
        <p:snd r:embed="rId2" name="bomb.wav"/>
      </p:stSnd>
    </p:sndAc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https://upload.wikimedia.org/wikipedia/commons/thumb/7/72/Tablica_upami%C4%99tniaj%C4%85ca_oficer%C3%B3w_i_podoficer%C3%B3w_policji_pa%C5%84stwowej_II_RP_%E2%80%93_cichociemnych_%C5%BCo%C5%82nierzy_AK_na_Pa%C5%82acu_Mostowskich_w_Warszawie.JPG/240px-Tablica_upami%C4%99tniaj%C4%85ca_oficer%C3%B3w_i_podoficer%C3%B3w_policji_pa%C5%84stwowej_II_RP_%E2%80%93_cichociemnych_%C5%BCo%C5%82nierzy_AK_na_Pa%C5%82acu_Mostowskich_w_Warszawi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57224" y="3000372"/>
            <a:ext cx="3286148" cy="3423224"/>
          </a:xfrm>
          <a:prstGeom prst="rect">
            <a:avLst/>
          </a:prstGeom>
          <a:noFill/>
        </p:spPr>
      </p:pic>
      <p:pic>
        <p:nvPicPr>
          <p:cNvPr id="21508" name="Picture 4" descr="https://upload.wikimedia.org/wikipedia/commons/thumb/2/29/Tablica_upami%C4%99tniaj%C4%85c_Jana_Piwnika_i_Jana_Rogowskiego_na_ul_Rakowieckiej_w_Warszawie.JPG/240px-Tablica_upami%C4%99tniaj%C4%85c_Jana_Piwnika_i_Jana_Rogowskiego_na_ul_Rakowieckiej_w_Warszawie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43042" y="285728"/>
            <a:ext cx="3000396" cy="2598509"/>
          </a:xfrm>
          <a:prstGeom prst="rect">
            <a:avLst/>
          </a:prstGeom>
          <a:noFill/>
        </p:spPr>
      </p:pic>
      <p:pic>
        <p:nvPicPr>
          <p:cNvPr id="21510" name="Picture 6" descr="https://upload.wikimedia.org/wikipedia/commons/thumb/c/c2/PL_Warsaw_st_Hyacinth_church_cichociemni_commemorative_plaque.JPG/240px-PL_Warsaw_st_Hyacinth_church_cichociemni_commemorative_plaque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929190" y="642918"/>
            <a:ext cx="3571900" cy="5719507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edge/>
    <p:sndAc>
      <p:stSnd>
        <p:snd r:embed="rId2" name="bomb.wav"/>
      </p:stSnd>
    </p:sndAc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71538" y="428604"/>
            <a:ext cx="7572428" cy="933448"/>
          </a:xfrm>
        </p:spPr>
        <p:txBody>
          <a:bodyPr>
            <a:normAutofit/>
          </a:bodyPr>
          <a:lstStyle/>
          <a:p>
            <a:r>
              <a:rPr lang="pl-PL" sz="4400" dirty="0" smtClean="0"/>
              <a:t>,,Ponury” i ,,Nurt” na </a:t>
            </a:r>
            <a:r>
              <a:rPr lang="pl-PL" sz="4400" dirty="0" err="1" smtClean="0"/>
              <a:t>Wykusie</a:t>
            </a:r>
            <a:endParaRPr lang="pl-PL" sz="4400" dirty="0"/>
          </a:p>
        </p:txBody>
      </p:sp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285720" y="1714488"/>
            <a:ext cx="8643966" cy="4093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Wykus</a:t>
            </a:r>
            <a:r>
              <a:rPr kumimoji="0" lang="pl-P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niejednokrotnie stanowił bazę polskich partyzantów. Podczas powstania styczniowego stacjonowali tu powstańcy dowodzeni przez Mariana</a:t>
            </a:r>
            <a:r>
              <a:rPr kumimoji="0" lang="pl-PL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Langiewicza</a:t>
            </a:r>
            <a:r>
              <a:rPr kumimoji="0" lang="pl-P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. W trakcie II wojny światowej znajdowały się tu obozy żołnierzy polskiego podziemia, najpierw pod dowództwem </a:t>
            </a:r>
            <a:r>
              <a:rPr kumimoji="0" lang="pl-PL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mjr</a:t>
            </a:r>
            <a:r>
              <a:rPr kumimoji="0" lang="pl-P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. Henryka Dobrzańskiego „Hubala”, później Zgrupowania Partyzanckie AK „Ponury” – Jana </a:t>
            </a:r>
            <a:r>
              <a:rPr kumimoji="0" lang="pl-PL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Piwnika</a:t>
            </a:r>
            <a:r>
              <a:rPr kumimoji="0" lang="pl-P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„Ponurego”.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15 września 1957 r. w miejscu dawnego obozu odsłonięto kapliczkę z obrazem Matki Boskiej Bolesnej, upamiętniającą poległych w walce o Ojczyznę. Na jej ścianach umieszczono 123 pseudonimy poległych podczas wojny żołnierzy. Kapliczka otoczona jest murem, na którym obecnie umieszczonych jest już kilkaset tabliczek z nazwisk</a:t>
            </a:r>
            <a:r>
              <a:rPr lang="pl-PL" sz="2000" dirty="0" smtClean="0">
                <a:latin typeface="Arial" charset="0"/>
                <a:cs typeface="Arial" charset="0"/>
              </a:rPr>
              <a:t>ami zmarłych żołnierzy zgrupowań ,, Ponurego” i ,,</a:t>
            </a:r>
            <a:r>
              <a:rPr lang="pl-PL" sz="2000" dirty="0" err="1" smtClean="0">
                <a:latin typeface="Arial" charset="0"/>
                <a:cs typeface="Arial" charset="0"/>
              </a:rPr>
              <a:t>Nurta</a:t>
            </a:r>
            <a:r>
              <a:rPr lang="pl-PL" sz="2000" dirty="0" smtClean="0">
                <a:latin typeface="Arial" charset="0"/>
                <a:cs typeface="Arial" charset="0"/>
                <a:hlinkClick r:id="rId3"/>
              </a:rPr>
              <a:t>”</a:t>
            </a:r>
            <a:endParaRPr kumimoji="0" lang="pl-PL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  <a:hlinkClick r:id="rId3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  <a:hlinkClick r:id="rId3"/>
              </a:rPr>
              <a:t>  </a:t>
            </a:r>
            <a:r>
              <a:rPr kumimoji="0" lang="pl-P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</a:p>
        </p:txBody>
      </p:sp>
    </p:spTree>
  </p:cSld>
  <p:clrMapOvr>
    <a:masterClrMapping/>
  </p:clrMapOvr>
  <p:transition spd="slow">
    <p:wedge/>
    <p:sndAc>
      <p:stSnd>
        <p:snd r:embed="rId2" name="bomb.wav"/>
      </p:stSnd>
    </p:sndAc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ier">
  <a:themeElements>
    <a:clrScheme name="Papi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i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i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398</TotalTime>
  <Words>522</Words>
  <Application>Microsoft Office PowerPoint</Application>
  <PresentationFormat>Pokaz na ekranie (4:3)</PresentationFormat>
  <Paragraphs>31</Paragraphs>
  <Slides>10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10</vt:i4>
      </vt:variant>
    </vt:vector>
  </HeadingPairs>
  <TitlesOfParts>
    <vt:vector size="11" baseType="lpstr">
      <vt:lpstr>Papier</vt:lpstr>
      <vt:lpstr>mjr. Jan Piwnik ps. ,,Ponury”</vt:lpstr>
      <vt:lpstr>Legenda polskiej partyzantki</vt:lpstr>
      <vt:lpstr>Życiorys</vt:lpstr>
      <vt:lpstr>Cichociemni</vt:lpstr>
      <vt:lpstr>Niesamowita postać</vt:lpstr>
      <vt:lpstr>Slajd 6</vt:lpstr>
      <vt:lpstr>Odznaczenia ,,Ponurego”</vt:lpstr>
      <vt:lpstr>Slajd 8</vt:lpstr>
      <vt:lpstr>,,Ponury” i ,,Nurt” na Wykusie</vt:lpstr>
      <vt:lpstr>Slajd 10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mjr. Jan Piwnik ps. ,,Ponury”</dc:title>
  <dc:creator>jula</dc:creator>
  <cp:lastModifiedBy>Dyrektor</cp:lastModifiedBy>
  <cp:revision>43</cp:revision>
  <dcterms:created xsi:type="dcterms:W3CDTF">2020-10-28T08:15:08Z</dcterms:created>
  <dcterms:modified xsi:type="dcterms:W3CDTF">2020-11-01T18:09:48Z</dcterms:modified>
</cp:coreProperties>
</file>